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d96af81ca148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be116168ca46d4"/>
  </p:sldMasterIdLst>
  <p:sldIdLst>
    <p:sldId xmlns:r="http://schemas.openxmlformats.org/officeDocument/2006/relationships" id="256" r:id="Rd242003e051049ee"/>
    <p:sldId xmlns:r="http://schemas.openxmlformats.org/officeDocument/2006/relationships" id="257" r:id="R4ac499035b1e4044"/>
    <p:sldId xmlns:r="http://schemas.openxmlformats.org/officeDocument/2006/relationships" id="258" r:id="R524c8f63b76b4ef6"/>
    <p:sldId xmlns:r="http://schemas.openxmlformats.org/officeDocument/2006/relationships" id="259" r:id="R8afca30d93f94d2c"/>
    <p:sldId xmlns:r="http://schemas.openxmlformats.org/officeDocument/2006/relationships" id="260" r:id="Rda6ac4a677024375"/>
    <p:sldId xmlns:r="http://schemas.openxmlformats.org/officeDocument/2006/relationships" id="261" r:id="Re73a433f3c2b484c"/>
    <p:sldId xmlns:r="http://schemas.openxmlformats.org/officeDocument/2006/relationships" id="262" r:id="R4d6d4780a1a243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e116168ca46d4" /><Relationship Type="http://schemas.openxmlformats.org/officeDocument/2006/relationships/slide" Target="/ppt/slides/slide1.xml" Id="Rd242003e051049ee" /><Relationship Type="http://schemas.openxmlformats.org/officeDocument/2006/relationships/slide" Target="/ppt/slides/slide2.xml" Id="R4ac499035b1e4044" /><Relationship Type="http://schemas.openxmlformats.org/officeDocument/2006/relationships/slide" Target="/ppt/slides/slide3.xml" Id="R524c8f63b76b4ef6" /><Relationship Type="http://schemas.openxmlformats.org/officeDocument/2006/relationships/slide" Target="/ppt/slides/slide4.xml" Id="R8afca30d93f94d2c" /><Relationship Type="http://schemas.openxmlformats.org/officeDocument/2006/relationships/slide" Target="/ppt/slides/slide5.xml" Id="Rda6ac4a677024375" /><Relationship Type="http://schemas.openxmlformats.org/officeDocument/2006/relationships/slide" Target="/ppt/slides/slide6.xml" Id="Re73a433f3c2b484c" /><Relationship Type="http://schemas.openxmlformats.org/officeDocument/2006/relationships/slide" Target="/ppt/slides/slide7.xml" Id="R4d6d4780a1a243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fbf06f7c2848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27d91d2a34227" /><Relationship Type="http://schemas.openxmlformats.org/officeDocument/2006/relationships/theme" Target="/ppt/slideMasters/theme/theme1.xml" Id="Rde29d1fb14a640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b27d91d2a342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c78f464f04f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9900738f647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83a152f5c41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3e400381449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1dd1706b249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156a67b544a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a8c741d714b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INVEST SANDEFJORD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INVEST SANDEFJORD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1 306 127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1 153 652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1 165 245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9 553 164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9 606 164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FRODE GOGSTAD  –  64,3 %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RAASTAD KAJA  –  17,9 %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 INVEST SANDEFJORD AS  –  17,9 %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frode@fghrevisjon.no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964 199 833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