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07d400afc84c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ccfdfb5cb34ccf"/>
  </p:sldMasterIdLst>
  <p:sldIdLst>
    <p:sldId xmlns:r="http://schemas.openxmlformats.org/officeDocument/2006/relationships" id="256" r:id="R48410ca21a1b46c1"/>
    <p:sldId xmlns:r="http://schemas.openxmlformats.org/officeDocument/2006/relationships" id="257" r:id="Rd40d99fa64714f99"/>
    <p:sldId xmlns:r="http://schemas.openxmlformats.org/officeDocument/2006/relationships" id="258" r:id="R6a36c0355d7846d0"/>
    <p:sldId xmlns:r="http://schemas.openxmlformats.org/officeDocument/2006/relationships" id="259" r:id="R82f1e90806034918"/>
    <p:sldId xmlns:r="http://schemas.openxmlformats.org/officeDocument/2006/relationships" id="260" r:id="R595f63911a104358"/>
    <p:sldId xmlns:r="http://schemas.openxmlformats.org/officeDocument/2006/relationships" id="261" r:id="R497425d86bb94f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ccfdfb5cb34ccf" /><Relationship Type="http://schemas.openxmlformats.org/officeDocument/2006/relationships/slide" Target="/ppt/slides/slide1.xml" Id="R48410ca21a1b46c1" /><Relationship Type="http://schemas.openxmlformats.org/officeDocument/2006/relationships/slide" Target="/ppt/slides/slide2.xml" Id="Rd40d99fa64714f99" /><Relationship Type="http://schemas.openxmlformats.org/officeDocument/2006/relationships/slide" Target="/ppt/slides/slide3.xml" Id="R6a36c0355d7846d0" /><Relationship Type="http://schemas.openxmlformats.org/officeDocument/2006/relationships/slide" Target="/ppt/slides/slide4.xml" Id="R82f1e90806034918" /><Relationship Type="http://schemas.openxmlformats.org/officeDocument/2006/relationships/slide" Target="/ppt/slides/slide5.xml" Id="R595f63911a104358" /><Relationship Type="http://schemas.openxmlformats.org/officeDocument/2006/relationships/slide" Target="/ppt/slides/slide6.xml" Id="R497425d86bb94f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cbb470efdf4e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dc82e6d8847fa" /><Relationship Type="http://schemas.openxmlformats.org/officeDocument/2006/relationships/theme" Target="/ppt/slideMasters/theme/theme1.xml" Id="Rb33ca6d6f7a74a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9dc82e6d8847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f0c15294c4d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f874246b345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f1b48159d49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d4db875a745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ce67535f34e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e81cdd7fa45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INVEST SANDEFJORD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frode@fghrevisjon.no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964 199 833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