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39f30edd2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89b32c3044ec6"/>
  </p:sldMasterIdLst>
  <p:sldIdLst>
    <p:sldId xmlns:r="http://schemas.openxmlformats.org/officeDocument/2006/relationships" id="256" r:id="R6bb81c60c3ca45c6"/>
    <p:sldId xmlns:r="http://schemas.openxmlformats.org/officeDocument/2006/relationships" id="257" r:id="R8aef238fd9404743"/>
    <p:sldId xmlns:r="http://schemas.openxmlformats.org/officeDocument/2006/relationships" id="258" r:id="Rf3d99bde0292410b"/>
    <p:sldId xmlns:r="http://schemas.openxmlformats.org/officeDocument/2006/relationships" id="259" r:id="R696438fe9dba4af4"/>
    <p:sldId xmlns:r="http://schemas.openxmlformats.org/officeDocument/2006/relationships" id="260" r:id="Rddc774e8c66e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89b32c3044ec6" /><Relationship Type="http://schemas.openxmlformats.org/officeDocument/2006/relationships/slide" Target="/ppt/slides/slide1.xml" Id="R6bb81c60c3ca45c6" /><Relationship Type="http://schemas.openxmlformats.org/officeDocument/2006/relationships/slide" Target="/ppt/slides/slide2.xml" Id="R8aef238fd9404743" /><Relationship Type="http://schemas.openxmlformats.org/officeDocument/2006/relationships/slide" Target="/ppt/slides/slide3.xml" Id="Rf3d99bde0292410b" /><Relationship Type="http://schemas.openxmlformats.org/officeDocument/2006/relationships/slide" Target="/ppt/slides/slide4.xml" Id="R696438fe9dba4af4" /><Relationship Type="http://schemas.openxmlformats.org/officeDocument/2006/relationships/slide" Target="/ppt/slides/slide5.xml" Id="Rddc774e8c66e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fd40d5a4e43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f604cf4bb4377" /><Relationship Type="http://schemas.openxmlformats.org/officeDocument/2006/relationships/theme" Target="/ppt/slideMasters/theme/theme1.xml" Id="Rdce26d88c77b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f604cf4bb43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d4245b416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448bebc72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6eb90afee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c1a25579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905f66c0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FARSUND KOMMUNE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Brogaten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38 20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post@farsund.kommune.no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www.farsund.kommune.no/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964 083 266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