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1906a29cf649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536035ef1047c3"/>
  </p:sldMasterIdLst>
  <p:sldIdLst>
    <p:sldId xmlns:r="http://schemas.openxmlformats.org/officeDocument/2006/relationships" id="256" r:id="R75a4d835e9f94f01"/>
    <p:sldId xmlns:r="http://schemas.openxmlformats.org/officeDocument/2006/relationships" id="257" r:id="Re7682af630714386"/>
    <p:sldId xmlns:r="http://schemas.openxmlformats.org/officeDocument/2006/relationships" id="258" r:id="R15ccb5e7f91a4715"/>
    <p:sldId xmlns:r="http://schemas.openxmlformats.org/officeDocument/2006/relationships" id="259" r:id="R8add7f7161f64832"/>
    <p:sldId xmlns:r="http://schemas.openxmlformats.org/officeDocument/2006/relationships" id="260" r:id="Ree5627aadb1e40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536035ef1047c3" /><Relationship Type="http://schemas.openxmlformats.org/officeDocument/2006/relationships/slide" Target="/ppt/slides/slide1.xml" Id="R75a4d835e9f94f01" /><Relationship Type="http://schemas.openxmlformats.org/officeDocument/2006/relationships/slide" Target="/ppt/slides/slide2.xml" Id="Re7682af630714386" /><Relationship Type="http://schemas.openxmlformats.org/officeDocument/2006/relationships/slide" Target="/ppt/slides/slide3.xml" Id="R15ccb5e7f91a4715" /><Relationship Type="http://schemas.openxmlformats.org/officeDocument/2006/relationships/slide" Target="/ppt/slides/slide4.xml" Id="R8add7f7161f64832" /><Relationship Type="http://schemas.openxmlformats.org/officeDocument/2006/relationships/slide" Target="/ppt/slides/slide5.xml" Id="Ree5627aadb1e40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5d00dbec3f48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a5e5404c74664" /><Relationship Type="http://schemas.openxmlformats.org/officeDocument/2006/relationships/theme" Target="/ppt/slideMasters/theme/theme1.xml" Id="Rff60c58937ad4e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9a5e5404c746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28ac7e03942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0cac61e3d48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f4f8b3e8640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241969d784e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c8aeeca604d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HOMELIEN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HOMELIEN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964 080 607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