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aeeb1d936946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67672aa0d24ed8"/>
  </p:sldMasterIdLst>
  <p:sldIdLst>
    <p:sldId xmlns:r="http://schemas.openxmlformats.org/officeDocument/2006/relationships" id="256" r:id="R19b909b51fe6445f"/>
    <p:sldId xmlns:r="http://schemas.openxmlformats.org/officeDocument/2006/relationships" id="257" r:id="R9fe8a08a5371481a"/>
    <p:sldId xmlns:r="http://schemas.openxmlformats.org/officeDocument/2006/relationships" id="258" r:id="R7b557b59e3504b42"/>
    <p:sldId xmlns:r="http://schemas.openxmlformats.org/officeDocument/2006/relationships" id="259" r:id="Rc011649134844336"/>
    <p:sldId xmlns:r="http://schemas.openxmlformats.org/officeDocument/2006/relationships" id="260" r:id="Rbe9e8cfc888b4f45"/>
    <p:sldId xmlns:r="http://schemas.openxmlformats.org/officeDocument/2006/relationships" id="261" r:id="Ra8d2df52fa8341f0"/>
    <p:sldId xmlns:r="http://schemas.openxmlformats.org/officeDocument/2006/relationships" id="262" r:id="R6d55edf6f9d740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67672aa0d24ed8" /><Relationship Type="http://schemas.openxmlformats.org/officeDocument/2006/relationships/slide" Target="/ppt/slides/slide1.xml" Id="R19b909b51fe6445f" /><Relationship Type="http://schemas.openxmlformats.org/officeDocument/2006/relationships/slide" Target="/ppt/slides/slide2.xml" Id="R9fe8a08a5371481a" /><Relationship Type="http://schemas.openxmlformats.org/officeDocument/2006/relationships/slide" Target="/ppt/slides/slide3.xml" Id="R7b557b59e3504b42" /><Relationship Type="http://schemas.openxmlformats.org/officeDocument/2006/relationships/slide" Target="/ppt/slides/slide4.xml" Id="Rc011649134844336" /><Relationship Type="http://schemas.openxmlformats.org/officeDocument/2006/relationships/slide" Target="/ppt/slides/slide5.xml" Id="Rbe9e8cfc888b4f45" /><Relationship Type="http://schemas.openxmlformats.org/officeDocument/2006/relationships/slide" Target="/ppt/slides/slide6.xml" Id="Ra8d2df52fa8341f0" /><Relationship Type="http://schemas.openxmlformats.org/officeDocument/2006/relationships/slide" Target="/ppt/slides/slide7.xml" Id="R6d55edf6f9d740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e545d1fc3248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b4b374d6cd4ad6" /><Relationship Type="http://schemas.openxmlformats.org/officeDocument/2006/relationships/theme" Target="/ppt/slideMasters/theme/theme1.xml" Id="Rf0767c8cb8e749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b4b374d6cd4a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4ceb067b84e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4c2494a2b4d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391a38fc7748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da5d84b0974e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b7c364db54d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aca1cde6b645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df5338d43a4d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FAKTA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FAKTA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FAKTA EIENDOM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FAKTA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FAKTA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FAKTA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−265 071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1 276 344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5 754 169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7 282 264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FAKTA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ANDREAS WOLD  –  82,8 %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ERLEND FORNÆSS WOLD  –  17,2 %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FAKTA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32B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2317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53 65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erik.a.wold@outlook.com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963 607 121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FAKTA EIENDOM AS</a:t>
            </a:r>
          </a:p>
        </p:txBody>
      </p:sp>
    </p:spTree>
  </p:cSld>
  <p:clrMapOvr>
    <a:masterClrMapping xmlns:a="http://schemas.openxmlformats.org/drawingml/2006/main"/>
  </p:clrMapOvr>
</p:sld>
</file>