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c04c7d038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b662671944f2b"/>
  </p:sldMasterIdLst>
  <p:sldIdLst>
    <p:sldId xmlns:r="http://schemas.openxmlformats.org/officeDocument/2006/relationships" id="256" r:id="R15c22e8feb43468c"/>
    <p:sldId xmlns:r="http://schemas.openxmlformats.org/officeDocument/2006/relationships" id="257" r:id="R7683a4ccaefd4f69"/>
    <p:sldId xmlns:r="http://schemas.openxmlformats.org/officeDocument/2006/relationships" id="258" r:id="R34d0577611c444ff"/>
    <p:sldId xmlns:r="http://schemas.openxmlformats.org/officeDocument/2006/relationships" id="259" r:id="Rb671940bbf674909"/>
    <p:sldId xmlns:r="http://schemas.openxmlformats.org/officeDocument/2006/relationships" id="260" r:id="R89470d7826e1455c"/>
    <p:sldId xmlns:r="http://schemas.openxmlformats.org/officeDocument/2006/relationships" id="261" r:id="R07d85d113dfb48b5"/>
    <p:sldId xmlns:r="http://schemas.openxmlformats.org/officeDocument/2006/relationships" id="262" r:id="R5cec258e013e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b662671944f2b" /><Relationship Type="http://schemas.openxmlformats.org/officeDocument/2006/relationships/slide" Target="/ppt/slides/slide1.xml" Id="R15c22e8feb43468c" /><Relationship Type="http://schemas.openxmlformats.org/officeDocument/2006/relationships/slide" Target="/ppt/slides/slide2.xml" Id="R7683a4ccaefd4f69" /><Relationship Type="http://schemas.openxmlformats.org/officeDocument/2006/relationships/slide" Target="/ppt/slides/slide3.xml" Id="R34d0577611c444ff" /><Relationship Type="http://schemas.openxmlformats.org/officeDocument/2006/relationships/slide" Target="/ppt/slides/slide4.xml" Id="Rb671940bbf674909" /><Relationship Type="http://schemas.openxmlformats.org/officeDocument/2006/relationships/slide" Target="/ppt/slides/slide5.xml" Id="R89470d7826e1455c" /><Relationship Type="http://schemas.openxmlformats.org/officeDocument/2006/relationships/slide" Target="/ppt/slides/slide6.xml" Id="R07d85d113dfb48b5" /><Relationship Type="http://schemas.openxmlformats.org/officeDocument/2006/relationships/slide" Target="/ppt/slides/slide7.xml" Id="R5cec258e013e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d306d418e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b14c6cb884d7b" /><Relationship Type="http://schemas.openxmlformats.org/officeDocument/2006/relationships/theme" Target="/ppt/slideMasters/theme/theme1.xml" Id="R1bb9c30bc060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b14c6cb88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8142bd19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b89d6524f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83582b1c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1f7563a5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733fb617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f0d9c486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b3d6ceef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LEIEPAKKING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LEIEPAKKING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14 337 595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12 562 598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87 718 654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96 091 932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GRUNNAN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GOBLIN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ØKOFABRIKKEN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Leiepakking AS, Myrfaret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963 496 443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