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0bc53b61746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91e00086e490e"/>
  </p:sldMasterIdLst>
  <p:sldIdLst>
    <p:sldId xmlns:r="http://schemas.openxmlformats.org/officeDocument/2006/relationships" id="256" r:id="R92f3d87cd3804919"/>
    <p:sldId xmlns:r="http://schemas.openxmlformats.org/officeDocument/2006/relationships" id="257" r:id="Rb10cc6b641554d0d"/>
    <p:sldId xmlns:r="http://schemas.openxmlformats.org/officeDocument/2006/relationships" id="258" r:id="R29f6d021cb9c4333"/>
    <p:sldId xmlns:r="http://schemas.openxmlformats.org/officeDocument/2006/relationships" id="259" r:id="Rc2157521175d4091"/>
    <p:sldId xmlns:r="http://schemas.openxmlformats.org/officeDocument/2006/relationships" id="260" r:id="Rb455f81d1eda47eb"/>
    <p:sldId xmlns:r="http://schemas.openxmlformats.org/officeDocument/2006/relationships" id="261" r:id="R9fe1f45548bf4cd4"/>
    <p:sldId xmlns:r="http://schemas.openxmlformats.org/officeDocument/2006/relationships" id="262" r:id="R402be40d1be8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91e00086e490e" /><Relationship Type="http://schemas.openxmlformats.org/officeDocument/2006/relationships/slide" Target="/ppt/slides/slide1.xml" Id="R92f3d87cd3804919" /><Relationship Type="http://schemas.openxmlformats.org/officeDocument/2006/relationships/slide" Target="/ppt/slides/slide2.xml" Id="Rb10cc6b641554d0d" /><Relationship Type="http://schemas.openxmlformats.org/officeDocument/2006/relationships/slide" Target="/ppt/slides/slide3.xml" Id="R29f6d021cb9c4333" /><Relationship Type="http://schemas.openxmlformats.org/officeDocument/2006/relationships/slide" Target="/ppt/slides/slide4.xml" Id="Rc2157521175d4091" /><Relationship Type="http://schemas.openxmlformats.org/officeDocument/2006/relationships/slide" Target="/ppt/slides/slide5.xml" Id="Rb455f81d1eda47eb" /><Relationship Type="http://schemas.openxmlformats.org/officeDocument/2006/relationships/slide" Target="/ppt/slides/slide6.xml" Id="R9fe1f45548bf4cd4" /><Relationship Type="http://schemas.openxmlformats.org/officeDocument/2006/relationships/slide" Target="/ppt/slides/slide7.xml" Id="R402be40d1be8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c591e7c85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adedbccd549cf" /><Relationship Type="http://schemas.openxmlformats.org/officeDocument/2006/relationships/theme" Target="/ppt/slideMasters/theme/theme1.xml" Id="Rf0afe3285deb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fadedbccd549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c64d60d6244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6a19058d74b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551b3467e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62490f285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6f58d494746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e3dcab15d47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40ce62ed740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NYHUS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NYHUS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114 581 937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15 952 358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83 939 037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94 324 354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NYHUUS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Korterudlia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raufoss.syd@rema.no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963 419 422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