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fffe2f9219d4da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35fc654f3a54e3e"/>
  </p:sldMasterIdLst>
  <p:sldIdLst>
    <p:sldId xmlns:r="http://schemas.openxmlformats.org/officeDocument/2006/relationships" id="256" r:id="R7723fc2ea5454166"/>
    <p:sldId xmlns:r="http://schemas.openxmlformats.org/officeDocument/2006/relationships" id="257" r:id="R16be9c5d61364389"/>
    <p:sldId xmlns:r="http://schemas.openxmlformats.org/officeDocument/2006/relationships" id="258" r:id="R33a2950ac50a4ef8"/>
    <p:sldId xmlns:r="http://schemas.openxmlformats.org/officeDocument/2006/relationships" id="259" r:id="Rb87281643dd34500"/>
    <p:sldId xmlns:r="http://schemas.openxmlformats.org/officeDocument/2006/relationships" id="260" r:id="R1f1a2afa1dbb464f"/>
    <p:sldId xmlns:r="http://schemas.openxmlformats.org/officeDocument/2006/relationships" id="261" r:id="Raf61277cb8ad4997"/>
    <p:sldId xmlns:r="http://schemas.openxmlformats.org/officeDocument/2006/relationships" id="262" r:id="R4dfc9d796fb24dd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5fc654f3a54e3e" /><Relationship Type="http://schemas.openxmlformats.org/officeDocument/2006/relationships/slide" Target="/ppt/slides/slide1.xml" Id="R7723fc2ea5454166" /><Relationship Type="http://schemas.openxmlformats.org/officeDocument/2006/relationships/slide" Target="/ppt/slides/slide2.xml" Id="R16be9c5d61364389" /><Relationship Type="http://schemas.openxmlformats.org/officeDocument/2006/relationships/slide" Target="/ppt/slides/slide3.xml" Id="R33a2950ac50a4ef8" /><Relationship Type="http://schemas.openxmlformats.org/officeDocument/2006/relationships/slide" Target="/ppt/slides/slide4.xml" Id="Rb87281643dd34500" /><Relationship Type="http://schemas.openxmlformats.org/officeDocument/2006/relationships/slide" Target="/ppt/slides/slide5.xml" Id="R1f1a2afa1dbb464f" /><Relationship Type="http://schemas.openxmlformats.org/officeDocument/2006/relationships/slide" Target="/ppt/slides/slide6.xml" Id="Raf61277cb8ad4997" /><Relationship Type="http://schemas.openxmlformats.org/officeDocument/2006/relationships/slide" Target="/ppt/slides/slide7.xml" Id="R4dfc9d796fb24dd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8d61bf26b0458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f351c6846e46eb" /><Relationship Type="http://schemas.openxmlformats.org/officeDocument/2006/relationships/theme" Target="/ppt/slideMasters/theme/theme1.xml" Id="R69ceedc326644b8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df351c6846e46e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fb039f1d9f461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f2fd8eaa7940c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8c7a9c79e94d2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d6f145ff9a44a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0030807dc64dc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0d76b3835e43d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4a9d68a48f437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LILLEHAMMER KULTUR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LILLEHAMMER KULTUR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LILLEHAMMER KULTUR AS ble etablert [år] og holder til i Lillehammer.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LILLEHAMMER KULTUR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LILLEHAMMER KULTUR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LILLEHAMMER KULTUR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−127 033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1 728 794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14 045 818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22 222 516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LILLEHAMMER KULTUR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 REIDAR ØIE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LILLEHAMMER KULTUR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Odd Reidar Øie, Grønstads gate 53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2609 Lillehammer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963 325 630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LILLEHAMMER KULTUR AS</a:t>
            </a:r>
          </a:p>
        </p:txBody>
      </p:sp>
    </p:spTree>
  </p:cSld>
  <p:clrMapOvr>
    <a:masterClrMapping xmlns:a="http://schemas.openxmlformats.org/drawingml/2006/main"/>
  </p:clrMapOvr>
</p:sld>
</file>