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34a58aa7749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9666c83094c5f"/>
  </p:sldMasterIdLst>
  <p:sldIdLst>
    <p:sldId xmlns:r="http://schemas.openxmlformats.org/officeDocument/2006/relationships" id="256" r:id="Rf98eab0de4b54f97"/>
    <p:sldId xmlns:r="http://schemas.openxmlformats.org/officeDocument/2006/relationships" id="257" r:id="Rfb115867a8b2490d"/>
    <p:sldId xmlns:r="http://schemas.openxmlformats.org/officeDocument/2006/relationships" id="258" r:id="Rc34dba5ef86d45d6"/>
    <p:sldId xmlns:r="http://schemas.openxmlformats.org/officeDocument/2006/relationships" id="259" r:id="R955e8d7673654631"/>
    <p:sldId xmlns:r="http://schemas.openxmlformats.org/officeDocument/2006/relationships" id="260" r:id="Re9fbd15aa61c41c1"/>
    <p:sldId xmlns:r="http://schemas.openxmlformats.org/officeDocument/2006/relationships" id="261" r:id="Rafe79eab4f7441a5"/>
    <p:sldId xmlns:r="http://schemas.openxmlformats.org/officeDocument/2006/relationships" id="262" r:id="R1b58ec2aa70e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9666c83094c5f" /><Relationship Type="http://schemas.openxmlformats.org/officeDocument/2006/relationships/slide" Target="/ppt/slides/slide1.xml" Id="Rf98eab0de4b54f97" /><Relationship Type="http://schemas.openxmlformats.org/officeDocument/2006/relationships/slide" Target="/ppt/slides/slide2.xml" Id="Rfb115867a8b2490d" /><Relationship Type="http://schemas.openxmlformats.org/officeDocument/2006/relationships/slide" Target="/ppt/slides/slide3.xml" Id="Rc34dba5ef86d45d6" /><Relationship Type="http://schemas.openxmlformats.org/officeDocument/2006/relationships/slide" Target="/ppt/slides/slide4.xml" Id="R955e8d7673654631" /><Relationship Type="http://schemas.openxmlformats.org/officeDocument/2006/relationships/slide" Target="/ppt/slides/slide5.xml" Id="Re9fbd15aa61c41c1" /><Relationship Type="http://schemas.openxmlformats.org/officeDocument/2006/relationships/slide" Target="/ppt/slides/slide6.xml" Id="Rafe79eab4f7441a5" /><Relationship Type="http://schemas.openxmlformats.org/officeDocument/2006/relationships/slide" Target="/ppt/slides/slide7.xml" Id="R1b58ec2aa70e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96506a62349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9cadf56294bca" /><Relationship Type="http://schemas.openxmlformats.org/officeDocument/2006/relationships/theme" Target="/ppt/slideMasters/theme/theme1.xml" Id="Rbe70e442c7b544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09cadf56294b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9aec94fea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3c4d7bffc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1b11f555b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5daedb36b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cc6ea04d47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4dc2047c94f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e425dbb22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BRYGGEN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480 348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1 570 452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2 206 337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post@bryggenrevisjon.no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www.bryggenrevisjon.no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963 216 343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BRYGGEN REVISJON AS</a:t>
            </a:r>
          </a:p>
        </p:txBody>
      </p:sp>
    </p:spTree>
  </p:cSld>
  <p:clrMapOvr>
    <a:masterClrMapping xmlns:a="http://schemas.openxmlformats.org/drawingml/2006/main"/>
  </p:clrMapOvr>
</p:sld>
</file>