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3247de71e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23e28991f4e76"/>
  </p:sldMasterIdLst>
  <p:sldIdLst>
    <p:sldId xmlns:r="http://schemas.openxmlformats.org/officeDocument/2006/relationships" id="256" r:id="R6ce62cbeb6b643bd"/>
    <p:sldId xmlns:r="http://schemas.openxmlformats.org/officeDocument/2006/relationships" id="257" r:id="R784acb52907b4a55"/>
    <p:sldId xmlns:r="http://schemas.openxmlformats.org/officeDocument/2006/relationships" id="258" r:id="R9ab5d1a969664e31"/>
    <p:sldId xmlns:r="http://schemas.openxmlformats.org/officeDocument/2006/relationships" id="259" r:id="R4b361fe07245485d"/>
    <p:sldId xmlns:r="http://schemas.openxmlformats.org/officeDocument/2006/relationships" id="260" r:id="Rff034f68e495409a"/>
    <p:sldId xmlns:r="http://schemas.openxmlformats.org/officeDocument/2006/relationships" id="261" r:id="R9a2f4413151642f1"/>
    <p:sldId xmlns:r="http://schemas.openxmlformats.org/officeDocument/2006/relationships" id="262" r:id="R03536ab4f27e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23e28991f4e76" /><Relationship Type="http://schemas.openxmlformats.org/officeDocument/2006/relationships/slide" Target="/ppt/slides/slide1.xml" Id="R6ce62cbeb6b643bd" /><Relationship Type="http://schemas.openxmlformats.org/officeDocument/2006/relationships/slide" Target="/ppt/slides/slide2.xml" Id="R784acb52907b4a55" /><Relationship Type="http://schemas.openxmlformats.org/officeDocument/2006/relationships/slide" Target="/ppt/slides/slide3.xml" Id="R9ab5d1a969664e31" /><Relationship Type="http://schemas.openxmlformats.org/officeDocument/2006/relationships/slide" Target="/ppt/slides/slide4.xml" Id="R4b361fe07245485d" /><Relationship Type="http://schemas.openxmlformats.org/officeDocument/2006/relationships/slide" Target="/ppt/slides/slide5.xml" Id="Rff034f68e495409a" /><Relationship Type="http://schemas.openxmlformats.org/officeDocument/2006/relationships/slide" Target="/ppt/slides/slide6.xml" Id="R9a2f4413151642f1" /><Relationship Type="http://schemas.openxmlformats.org/officeDocument/2006/relationships/slide" Target="/ppt/slides/slide7.xml" Id="R03536ab4f27e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aa7ecfdbf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972061f3c48cf" /><Relationship Type="http://schemas.openxmlformats.org/officeDocument/2006/relationships/theme" Target="/ppt/slideMasters/theme/theme1.xml" Id="Rfaa9f6314f55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972061f3c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386c4517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fa5df4c8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d725f6ec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5ed741c1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77eec2af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9a8bc93c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ac0a4acc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J K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5 666 861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6 066 861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JSJ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Nansensgate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963 185 049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J K INVEST NORGE AS</a:t>
            </a:r>
          </a:p>
        </p:txBody>
      </p:sp>
    </p:spTree>
  </p:cSld>
  <p:clrMapOvr>
    <a:masterClrMapping xmlns:a="http://schemas.openxmlformats.org/drawingml/2006/main"/>
  </p:clrMapOvr>
</p:sld>
</file>