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bc573d4a694f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e2d0f155634bca"/>
  </p:sldMasterIdLst>
  <p:sldIdLst>
    <p:sldId xmlns:r="http://schemas.openxmlformats.org/officeDocument/2006/relationships" id="256" r:id="R34976cb40b1e4db7"/>
    <p:sldId xmlns:r="http://schemas.openxmlformats.org/officeDocument/2006/relationships" id="257" r:id="Rb4a236e76b3b4c3b"/>
    <p:sldId xmlns:r="http://schemas.openxmlformats.org/officeDocument/2006/relationships" id="258" r:id="R3e0ad20765ef46f9"/>
    <p:sldId xmlns:r="http://schemas.openxmlformats.org/officeDocument/2006/relationships" id="259" r:id="R5f06ee7f0dc44387"/>
    <p:sldId xmlns:r="http://schemas.openxmlformats.org/officeDocument/2006/relationships" id="260" r:id="Ra14d2a7771dd4937"/>
    <p:sldId xmlns:r="http://schemas.openxmlformats.org/officeDocument/2006/relationships" id="261" r:id="R422a9ed526b249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e2d0f155634bca" /><Relationship Type="http://schemas.openxmlformats.org/officeDocument/2006/relationships/slide" Target="/ppt/slides/slide1.xml" Id="R34976cb40b1e4db7" /><Relationship Type="http://schemas.openxmlformats.org/officeDocument/2006/relationships/slide" Target="/ppt/slides/slide2.xml" Id="Rb4a236e76b3b4c3b" /><Relationship Type="http://schemas.openxmlformats.org/officeDocument/2006/relationships/slide" Target="/ppt/slides/slide3.xml" Id="R3e0ad20765ef46f9" /><Relationship Type="http://schemas.openxmlformats.org/officeDocument/2006/relationships/slide" Target="/ppt/slides/slide4.xml" Id="R5f06ee7f0dc44387" /><Relationship Type="http://schemas.openxmlformats.org/officeDocument/2006/relationships/slide" Target="/ppt/slides/slide5.xml" Id="Ra14d2a7771dd4937" /><Relationship Type="http://schemas.openxmlformats.org/officeDocument/2006/relationships/slide" Target="/ppt/slides/slide6.xml" Id="R422a9ed526b249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40381221e04a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582d90efa4187" /><Relationship Type="http://schemas.openxmlformats.org/officeDocument/2006/relationships/theme" Target="/ppt/slideMasters/theme/theme1.xml" Id="R51f00858e6374e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a582d90efa41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625fac7784c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295fd9a504b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c32c0c1b44f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cff80870e4a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d30e93c1d4a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a7fe55f734c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 J K INVEST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J K INVEST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J K INVEST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J K INVEST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J K INVEST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J K INVEST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Nansensgate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8480 Andenes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johnnyjobsen@gmail.com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963 185 049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J K INVEST NORGE AS</a:t>
            </a:r>
          </a:p>
        </p:txBody>
      </p:sp>
    </p:spTree>
  </p:cSld>
  <p:clrMapOvr>
    <a:masterClrMapping xmlns:a="http://schemas.openxmlformats.org/drawingml/2006/main"/>
  </p:clrMapOvr>
</p:sld>
</file>