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428908d0b43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58cfc77d3e4a6d"/>
  </p:sldMasterIdLst>
  <p:sldIdLst>
    <p:sldId xmlns:r="http://schemas.openxmlformats.org/officeDocument/2006/relationships" id="256" r:id="R30ca7b08e5324b07"/>
    <p:sldId xmlns:r="http://schemas.openxmlformats.org/officeDocument/2006/relationships" id="257" r:id="R1c7bb607e1b14964"/>
    <p:sldId xmlns:r="http://schemas.openxmlformats.org/officeDocument/2006/relationships" id="258" r:id="R47dd7a30c5c5462f"/>
    <p:sldId xmlns:r="http://schemas.openxmlformats.org/officeDocument/2006/relationships" id="259" r:id="Reabd59cc6eda45cc"/>
    <p:sldId xmlns:r="http://schemas.openxmlformats.org/officeDocument/2006/relationships" id="260" r:id="R48736150731a4bfd"/>
    <p:sldId xmlns:r="http://schemas.openxmlformats.org/officeDocument/2006/relationships" id="261" r:id="R6c8e7de5d05b47f3"/>
    <p:sldId xmlns:r="http://schemas.openxmlformats.org/officeDocument/2006/relationships" id="262" r:id="Rb93ad798e5ca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8cfc77d3e4a6d" /><Relationship Type="http://schemas.openxmlformats.org/officeDocument/2006/relationships/slide" Target="/ppt/slides/slide1.xml" Id="R30ca7b08e5324b07" /><Relationship Type="http://schemas.openxmlformats.org/officeDocument/2006/relationships/slide" Target="/ppt/slides/slide2.xml" Id="R1c7bb607e1b14964" /><Relationship Type="http://schemas.openxmlformats.org/officeDocument/2006/relationships/slide" Target="/ppt/slides/slide3.xml" Id="R47dd7a30c5c5462f" /><Relationship Type="http://schemas.openxmlformats.org/officeDocument/2006/relationships/slide" Target="/ppt/slides/slide4.xml" Id="Reabd59cc6eda45cc" /><Relationship Type="http://schemas.openxmlformats.org/officeDocument/2006/relationships/slide" Target="/ppt/slides/slide5.xml" Id="R48736150731a4bfd" /><Relationship Type="http://schemas.openxmlformats.org/officeDocument/2006/relationships/slide" Target="/ppt/slides/slide6.xml" Id="R6c8e7de5d05b47f3" /><Relationship Type="http://schemas.openxmlformats.org/officeDocument/2006/relationships/slide" Target="/ppt/slides/slide7.xml" Id="Rb93ad798e5ca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44d79960e4f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c5c0ca37246df" /><Relationship Type="http://schemas.openxmlformats.org/officeDocument/2006/relationships/theme" Target="/ppt/slideMasters/theme/theme1.xml" Id="Reac037fde01243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0c5c0ca37246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0725166f14f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68b36a98646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37ec7699945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7231b929048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7f94f787d4d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7d0739e444b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aff7043214a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TREFF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1 010 287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6 996 566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7 003 658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FINSRUD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Kikutveg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3719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35520067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efinsru@online.no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963 139 608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