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febf8b865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0a1361046b48c9"/>
  </p:sldMasterIdLst>
  <p:sldIdLst>
    <p:sldId xmlns:r="http://schemas.openxmlformats.org/officeDocument/2006/relationships" id="256" r:id="Rc0d16c9c92df4a65"/>
    <p:sldId xmlns:r="http://schemas.openxmlformats.org/officeDocument/2006/relationships" id="257" r:id="R10f913bcc2074f95"/>
    <p:sldId xmlns:r="http://schemas.openxmlformats.org/officeDocument/2006/relationships" id="258" r:id="Rb4dcd28a32d042ed"/>
    <p:sldId xmlns:r="http://schemas.openxmlformats.org/officeDocument/2006/relationships" id="259" r:id="R83e37e42ed8f4e9a"/>
    <p:sldId xmlns:r="http://schemas.openxmlformats.org/officeDocument/2006/relationships" id="260" r:id="R6c43a5dd95b5405e"/>
    <p:sldId xmlns:r="http://schemas.openxmlformats.org/officeDocument/2006/relationships" id="261" r:id="R2885e3dcc556404c"/>
    <p:sldId xmlns:r="http://schemas.openxmlformats.org/officeDocument/2006/relationships" id="262" r:id="R573720b3c28c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a1361046b48c9" /><Relationship Type="http://schemas.openxmlformats.org/officeDocument/2006/relationships/slide" Target="/ppt/slides/slide1.xml" Id="Rc0d16c9c92df4a65" /><Relationship Type="http://schemas.openxmlformats.org/officeDocument/2006/relationships/slide" Target="/ppt/slides/slide2.xml" Id="R10f913bcc2074f95" /><Relationship Type="http://schemas.openxmlformats.org/officeDocument/2006/relationships/slide" Target="/ppt/slides/slide3.xml" Id="Rb4dcd28a32d042ed" /><Relationship Type="http://schemas.openxmlformats.org/officeDocument/2006/relationships/slide" Target="/ppt/slides/slide4.xml" Id="R83e37e42ed8f4e9a" /><Relationship Type="http://schemas.openxmlformats.org/officeDocument/2006/relationships/slide" Target="/ppt/slides/slide5.xml" Id="R6c43a5dd95b5405e" /><Relationship Type="http://schemas.openxmlformats.org/officeDocument/2006/relationships/slide" Target="/ppt/slides/slide6.xml" Id="R2885e3dcc556404c" /><Relationship Type="http://schemas.openxmlformats.org/officeDocument/2006/relationships/slide" Target="/ppt/slides/slide7.xml" Id="R573720b3c28c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73fc61b78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14a8b9a4444b6" /><Relationship Type="http://schemas.openxmlformats.org/officeDocument/2006/relationships/theme" Target="/ppt/slideMasters/theme/theme1.xml" Id="R5cc65efcdf55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14a8b9a44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5af49e0a1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2bcc19d7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fbe8dae35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d48db4c8a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f488547a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c1796aea549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ad76ec74f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MELLEM 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NES INVEST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90 714 394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90 924 946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JØRGEN PETERSEN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borre@mellemnes.no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963 123 345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