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a871e6572b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eaa89666d14c8e"/>
  </p:sldMasterIdLst>
  <p:sldIdLst>
    <p:sldId xmlns:r="http://schemas.openxmlformats.org/officeDocument/2006/relationships" id="256" r:id="R2a48ab2dbac1468d"/>
    <p:sldId xmlns:r="http://schemas.openxmlformats.org/officeDocument/2006/relationships" id="257" r:id="Ra9abb4e6c3884931"/>
    <p:sldId xmlns:r="http://schemas.openxmlformats.org/officeDocument/2006/relationships" id="258" r:id="Reaa00900d02a4401"/>
    <p:sldId xmlns:r="http://schemas.openxmlformats.org/officeDocument/2006/relationships" id="259" r:id="R47166689336542ed"/>
    <p:sldId xmlns:r="http://schemas.openxmlformats.org/officeDocument/2006/relationships" id="260" r:id="Rfefb353ceb1c457f"/>
    <p:sldId xmlns:r="http://schemas.openxmlformats.org/officeDocument/2006/relationships" id="261" r:id="R56846956c3d5494a"/>
    <p:sldId xmlns:r="http://schemas.openxmlformats.org/officeDocument/2006/relationships" id="262" r:id="R7b12fe5699254a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aa89666d14c8e" /><Relationship Type="http://schemas.openxmlformats.org/officeDocument/2006/relationships/slide" Target="/ppt/slides/slide1.xml" Id="R2a48ab2dbac1468d" /><Relationship Type="http://schemas.openxmlformats.org/officeDocument/2006/relationships/slide" Target="/ppt/slides/slide2.xml" Id="Ra9abb4e6c3884931" /><Relationship Type="http://schemas.openxmlformats.org/officeDocument/2006/relationships/slide" Target="/ppt/slides/slide3.xml" Id="Reaa00900d02a4401" /><Relationship Type="http://schemas.openxmlformats.org/officeDocument/2006/relationships/slide" Target="/ppt/slides/slide4.xml" Id="R47166689336542ed" /><Relationship Type="http://schemas.openxmlformats.org/officeDocument/2006/relationships/slide" Target="/ppt/slides/slide5.xml" Id="Rfefb353ceb1c457f" /><Relationship Type="http://schemas.openxmlformats.org/officeDocument/2006/relationships/slide" Target="/ppt/slides/slide6.xml" Id="R56846956c3d5494a" /><Relationship Type="http://schemas.openxmlformats.org/officeDocument/2006/relationships/slide" Target="/ppt/slides/slide7.xml" Id="R7b12fe5699254a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8435a5e614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0b25b26ef471e" /><Relationship Type="http://schemas.openxmlformats.org/officeDocument/2006/relationships/theme" Target="/ppt/slideMasters/theme/theme1.xml" Id="R5cabca4810f14a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0b25b26ef47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c84c0e13844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ba00d864f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2a909e90b47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d310adf4641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056dcb9a4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53fc023f247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e288f2b4d40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HANDELSHUSET ALEXANDER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HANDELSHUSET ALEXANDER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1 927 005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15 396 602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16 666 377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BOLLESTAD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BOLLESTAD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BOLLESTAD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Krystallveien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963 111 169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HANDELSHUSET ALEXANDER AS</a:t>
            </a:r>
          </a:p>
        </p:txBody>
      </p:sp>
    </p:spTree>
  </p:cSld>
  <p:clrMapOvr>
    <a:masterClrMapping xmlns:a="http://schemas.openxmlformats.org/drawingml/2006/main"/>
  </p:clrMapOvr>
</p:sld>
</file>