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a43846906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e92170f5941e8"/>
  </p:sldMasterIdLst>
  <p:sldIdLst>
    <p:sldId xmlns:r="http://schemas.openxmlformats.org/officeDocument/2006/relationships" id="256" r:id="Ra620798c524a47e7"/>
    <p:sldId xmlns:r="http://schemas.openxmlformats.org/officeDocument/2006/relationships" id="257" r:id="Rbd1fb4629f804314"/>
    <p:sldId xmlns:r="http://schemas.openxmlformats.org/officeDocument/2006/relationships" id="258" r:id="Rf38de227742647b3"/>
    <p:sldId xmlns:r="http://schemas.openxmlformats.org/officeDocument/2006/relationships" id="259" r:id="Rf51458e5cd754588"/>
    <p:sldId xmlns:r="http://schemas.openxmlformats.org/officeDocument/2006/relationships" id="260" r:id="R0dfff0eb91fe4a57"/>
    <p:sldId xmlns:r="http://schemas.openxmlformats.org/officeDocument/2006/relationships" id="261" r:id="R973abc5e940c4710"/>
    <p:sldId xmlns:r="http://schemas.openxmlformats.org/officeDocument/2006/relationships" id="262" r:id="R09b14e7add09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e92170f5941e8" /><Relationship Type="http://schemas.openxmlformats.org/officeDocument/2006/relationships/slide" Target="/ppt/slides/slide1.xml" Id="Ra620798c524a47e7" /><Relationship Type="http://schemas.openxmlformats.org/officeDocument/2006/relationships/slide" Target="/ppt/slides/slide2.xml" Id="Rbd1fb4629f804314" /><Relationship Type="http://schemas.openxmlformats.org/officeDocument/2006/relationships/slide" Target="/ppt/slides/slide3.xml" Id="Rf38de227742647b3" /><Relationship Type="http://schemas.openxmlformats.org/officeDocument/2006/relationships/slide" Target="/ppt/slides/slide4.xml" Id="Rf51458e5cd754588" /><Relationship Type="http://schemas.openxmlformats.org/officeDocument/2006/relationships/slide" Target="/ppt/slides/slide5.xml" Id="R0dfff0eb91fe4a57" /><Relationship Type="http://schemas.openxmlformats.org/officeDocument/2006/relationships/slide" Target="/ppt/slides/slide6.xml" Id="R973abc5e940c4710" /><Relationship Type="http://schemas.openxmlformats.org/officeDocument/2006/relationships/slide" Target="/ppt/slides/slide7.xml" Id="R09b14e7add09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675272490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0d5296e04eef" /><Relationship Type="http://schemas.openxmlformats.org/officeDocument/2006/relationships/theme" Target="/ppt/slideMasters/theme/theme1.xml" Id="R779840422a1c4c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80d5296e0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c4e72cc16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b9ee4a240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4b5ed5b5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10eaafb41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b9eeb4d5d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868075198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0fdfbe846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KOLSTAD'S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KOLSTAD'S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8 887 558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19 775 881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KOLSTAD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SKAUG KOLSTAD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Nina Skaug Kolstad, Øvre Strøm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nina@glass-senteret.no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www.glass-senteret.no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963 067 224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KOLSTAD'S HOLDING AS</a:t>
            </a:r>
          </a:p>
        </p:txBody>
      </p:sp>
    </p:spTree>
  </p:cSld>
  <p:clrMapOvr>
    <a:masterClrMapping xmlns:a="http://schemas.openxmlformats.org/drawingml/2006/main"/>
  </p:clrMapOvr>
</p:sld>
</file>