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5bd259064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708a03688d46dd"/>
  </p:sldMasterIdLst>
  <p:sldIdLst>
    <p:sldId xmlns:r="http://schemas.openxmlformats.org/officeDocument/2006/relationships" id="256" r:id="R03680fa58ff243ba"/>
    <p:sldId xmlns:r="http://schemas.openxmlformats.org/officeDocument/2006/relationships" id="257" r:id="R3ae45c05fb3045e4"/>
    <p:sldId xmlns:r="http://schemas.openxmlformats.org/officeDocument/2006/relationships" id="258" r:id="R4692469e729d4a7d"/>
    <p:sldId xmlns:r="http://schemas.openxmlformats.org/officeDocument/2006/relationships" id="259" r:id="R8943534d18b84e87"/>
    <p:sldId xmlns:r="http://schemas.openxmlformats.org/officeDocument/2006/relationships" id="260" r:id="Rc71f7aee643443cd"/>
    <p:sldId xmlns:r="http://schemas.openxmlformats.org/officeDocument/2006/relationships" id="261" r:id="Ra7c11ebd795f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08a03688d46dd" /><Relationship Type="http://schemas.openxmlformats.org/officeDocument/2006/relationships/slide" Target="/ppt/slides/slide1.xml" Id="R03680fa58ff243ba" /><Relationship Type="http://schemas.openxmlformats.org/officeDocument/2006/relationships/slide" Target="/ppt/slides/slide2.xml" Id="R3ae45c05fb3045e4" /><Relationship Type="http://schemas.openxmlformats.org/officeDocument/2006/relationships/slide" Target="/ppt/slides/slide3.xml" Id="R4692469e729d4a7d" /><Relationship Type="http://schemas.openxmlformats.org/officeDocument/2006/relationships/slide" Target="/ppt/slides/slide4.xml" Id="R8943534d18b84e87" /><Relationship Type="http://schemas.openxmlformats.org/officeDocument/2006/relationships/slide" Target="/ppt/slides/slide5.xml" Id="Rc71f7aee643443cd" /><Relationship Type="http://schemas.openxmlformats.org/officeDocument/2006/relationships/slide" Target="/ppt/slides/slide6.xml" Id="Ra7c11ebd795f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68b0dfb72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81ab6b3942e8" /><Relationship Type="http://schemas.openxmlformats.org/officeDocument/2006/relationships/theme" Target="/ppt/slideMasters/theme/theme1.xml" Id="R1ed1d42bc02e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581ab6b39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ff92e2e7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991d1937443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9ccfcd99b4c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e543ce184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247d3298f4d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bb84d7f5e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