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86e8b3f5184c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b10b616824d53"/>
  </p:sldMasterIdLst>
  <p:sldIdLst>
    <p:sldId xmlns:r="http://schemas.openxmlformats.org/officeDocument/2006/relationships" id="256" r:id="R29bfffcf96224be1"/>
    <p:sldId xmlns:r="http://schemas.openxmlformats.org/officeDocument/2006/relationships" id="257" r:id="R98709355bcb447a8"/>
    <p:sldId xmlns:r="http://schemas.openxmlformats.org/officeDocument/2006/relationships" id="258" r:id="R812e7c45f6654eb0"/>
    <p:sldId xmlns:r="http://schemas.openxmlformats.org/officeDocument/2006/relationships" id="259" r:id="R30ec0d91d9bb437d"/>
    <p:sldId xmlns:r="http://schemas.openxmlformats.org/officeDocument/2006/relationships" id="260" r:id="Rfd07b1fdb40f4169"/>
    <p:sldId xmlns:r="http://schemas.openxmlformats.org/officeDocument/2006/relationships" id="261" r:id="R3af7f0e745704f9e"/>
    <p:sldId xmlns:r="http://schemas.openxmlformats.org/officeDocument/2006/relationships" id="262" r:id="R236a573c1e96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b10b616824d53" /><Relationship Type="http://schemas.openxmlformats.org/officeDocument/2006/relationships/slide" Target="/ppt/slides/slide1.xml" Id="R29bfffcf96224be1" /><Relationship Type="http://schemas.openxmlformats.org/officeDocument/2006/relationships/slide" Target="/ppt/slides/slide2.xml" Id="R98709355bcb447a8" /><Relationship Type="http://schemas.openxmlformats.org/officeDocument/2006/relationships/slide" Target="/ppt/slides/slide3.xml" Id="R812e7c45f6654eb0" /><Relationship Type="http://schemas.openxmlformats.org/officeDocument/2006/relationships/slide" Target="/ppt/slides/slide4.xml" Id="R30ec0d91d9bb437d" /><Relationship Type="http://schemas.openxmlformats.org/officeDocument/2006/relationships/slide" Target="/ppt/slides/slide5.xml" Id="Rfd07b1fdb40f4169" /><Relationship Type="http://schemas.openxmlformats.org/officeDocument/2006/relationships/slide" Target="/ppt/slides/slide6.xml" Id="R3af7f0e745704f9e" /><Relationship Type="http://schemas.openxmlformats.org/officeDocument/2006/relationships/slide" Target="/ppt/slides/slide7.xml" Id="R236a573c1e96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fa638edf7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a8512cb934683" /><Relationship Type="http://schemas.openxmlformats.org/officeDocument/2006/relationships/theme" Target="/ppt/slideMasters/theme/theme1.xml" Id="R55a5046c819148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a8512cb93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fc2d9248a40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e19a595fe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ea0f2cc1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00125e7b446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dbdd75487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d43a2c97f4a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742c7fae3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 INVESTMENT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 INVESTMENT COMPANY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KINNEBERGBRÅTEN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963 049 536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 INVESTMENT COMPANY AS</a:t>
            </a:r>
          </a:p>
        </p:txBody>
      </p:sp>
    </p:spTree>
  </p:cSld>
  <p:clrMapOvr>
    <a:masterClrMapping xmlns:a="http://schemas.openxmlformats.org/drawingml/2006/main"/>
  </p:clrMapOvr>
</p:sld>
</file>