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7a9ceade1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3c69cf3da4128"/>
  </p:sldMasterIdLst>
  <p:sldIdLst>
    <p:sldId xmlns:r="http://schemas.openxmlformats.org/officeDocument/2006/relationships" id="256" r:id="Rba7a8ecc545948d7"/>
    <p:sldId xmlns:r="http://schemas.openxmlformats.org/officeDocument/2006/relationships" id="257" r:id="R0243e655072b46b4"/>
    <p:sldId xmlns:r="http://schemas.openxmlformats.org/officeDocument/2006/relationships" id="258" r:id="R375038d9ac5842a6"/>
    <p:sldId xmlns:r="http://schemas.openxmlformats.org/officeDocument/2006/relationships" id="259" r:id="Rffc67821b52341bb"/>
    <p:sldId xmlns:r="http://schemas.openxmlformats.org/officeDocument/2006/relationships" id="260" r:id="R43e73c3e3ee34d03"/>
    <p:sldId xmlns:r="http://schemas.openxmlformats.org/officeDocument/2006/relationships" id="261" r:id="R7cbab9b1a0fc4d50"/>
    <p:sldId xmlns:r="http://schemas.openxmlformats.org/officeDocument/2006/relationships" id="262" r:id="R52834d96b098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3c69cf3da4128" /><Relationship Type="http://schemas.openxmlformats.org/officeDocument/2006/relationships/slide" Target="/ppt/slides/slide1.xml" Id="Rba7a8ecc545948d7" /><Relationship Type="http://schemas.openxmlformats.org/officeDocument/2006/relationships/slide" Target="/ppt/slides/slide2.xml" Id="R0243e655072b46b4" /><Relationship Type="http://schemas.openxmlformats.org/officeDocument/2006/relationships/slide" Target="/ppt/slides/slide3.xml" Id="R375038d9ac5842a6" /><Relationship Type="http://schemas.openxmlformats.org/officeDocument/2006/relationships/slide" Target="/ppt/slides/slide4.xml" Id="Rffc67821b52341bb" /><Relationship Type="http://schemas.openxmlformats.org/officeDocument/2006/relationships/slide" Target="/ppt/slides/slide5.xml" Id="R43e73c3e3ee34d03" /><Relationship Type="http://schemas.openxmlformats.org/officeDocument/2006/relationships/slide" Target="/ppt/slides/slide6.xml" Id="R7cbab9b1a0fc4d50" /><Relationship Type="http://schemas.openxmlformats.org/officeDocument/2006/relationships/slide" Target="/ppt/slides/slide7.xml" Id="R52834d96b098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e93729fa1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f815016d9448c" /><Relationship Type="http://schemas.openxmlformats.org/officeDocument/2006/relationships/theme" Target="/ppt/slideMasters/theme/theme1.xml" Id="R28ef64982e87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f815016d9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c81def457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a879a9507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7bdc0985c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f17d2cf0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2f944b704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4f585f288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e5b4d2ebc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