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dbb54b10ba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3aae4927e4c82"/>
  </p:sldMasterIdLst>
  <p:sldIdLst>
    <p:sldId xmlns:r="http://schemas.openxmlformats.org/officeDocument/2006/relationships" id="256" r:id="R537288e224b4414a"/>
    <p:sldId xmlns:r="http://schemas.openxmlformats.org/officeDocument/2006/relationships" id="257" r:id="Rdfebe2a9cf154338"/>
    <p:sldId xmlns:r="http://schemas.openxmlformats.org/officeDocument/2006/relationships" id="258" r:id="Rd37e143e687f4c25"/>
    <p:sldId xmlns:r="http://schemas.openxmlformats.org/officeDocument/2006/relationships" id="259" r:id="R99c912d9639b4aab"/>
    <p:sldId xmlns:r="http://schemas.openxmlformats.org/officeDocument/2006/relationships" id="260" r:id="R6ce16649aaab40e4"/>
    <p:sldId xmlns:r="http://schemas.openxmlformats.org/officeDocument/2006/relationships" id="261" r:id="Rb6b435fb78e1475e"/>
    <p:sldId xmlns:r="http://schemas.openxmlformats.org/officeDocument/2006/relationships" id="262" r:id="Ra84503337b50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3aae4927e4c82" /><Relationship Type="http://schemas.openxmlformats.org/officeDocument/2006/relationships/slide" Target="/ppt/slides/slide1.xml" Id="R537288e224b4414a" /><Relationship Type="http://schemas.openxmlformats.org/officeDocument/2006/relationships/slide" Target="/ppt/slides/slide2.xml" Id="Rdfebe2a9cf154338" /><Relationship Type="http://schemas.openxmlformats.org/officeDocument/2006/relationships/slide" Target="/ppt/slides/slide3.xml" Id="Rd37e143e687f4c25" /><Relationship Type="http://schemas.openxmlformats.org/officeDocument/2006/relationships/slide" Target="/ppt/slides/slide4.xml" Id="R99c912d9639b4aab" /><Relationship Type="http://schemas.openxmlformats.org/officeDocument/2006/relationships/slide" Target="/ppt/slides/slide5.xml" Id="R6ce16649aaab40e4" /><Relationship Type="http://schemas.openxmlformats.org/officeDocument/2006/relationships/slide" Target="/ppt/slides/slide6.xml" Id="Rb6b435fb78e1475e" /><Relationship Type="http://schemas.openxmlformats.org/officeDocument/2006/relationships/slide" Target="/ppt/slides/slide7.xml" Id="Ra84503337b50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e0d584512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f9a937a9c471a" /><Relationship Type="http://schemas.openxmlformats.org/officeDocument/2006/relationships/theme" Target="/ppt/slideMasters/theme/theme1.xml" Id="R63151e3d4b33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f9a937a9c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9f996a975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c4e9e2a38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42d363818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b5fc467df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76b1d867d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d4f411dd347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d75c8a140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BEYER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19 137 917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EIDIS BEYER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Hystadveien 189A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wbeyer@hotmail.com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962 954 537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HOLDING AS</a:t>
            </a:r>
          </a:p>
        </p:txBody>
      </p:sp>
    </p:spTree>
  </p:cSld>
  <p:clrMapOvr>
    <a:masterClrMapping xmlns:a="http://schemas.openxmlformats.org/drawingml/2006/main"/>
  </p:clrMapOvr>
</p:sld>
</file>