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b7fdd563ee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8910a65c64055"/>
  </p:sldMasterIdLst>
  <p:sldIdLst>
    <p:sldId xmlns:r="http://schemas.openxmlformats.org/officeDocument/2006/relationships" id="256" r:id="R84e92fd0563a4b88"/>
    <p:sldId xmlns:r="http://schemas.openxmlformats.org/officeDocument/2006/relationships" id="257" r:id="R4e4b10dbf7a04f40"/>
    <p:sldId xmlns:r="http://schemas.openxmlformats.org/officeDocument/2006/relationships" id="258" r:id="Rc671aebd4680422c"/>
    <p:sldId xmlns:r="http://schemas.openxmlformats.org/officeDocument/2006/relationships" id="259" r:id="R2af3c8d2cefa444b"/>
    <p:sldId xmlns:r="http://schemas.openxmlformats.org/officeDocument/2006/relationships" id="260" r:id="R63cb1eabb27a4475"/>
    <p:sldId xmlns:r="http://schemas.openxmlformats.org/officeDocument/2006/relationships" id="261" r:id="R50fcb5c686f9464a"/>
    <p:sldId xmlns:r="http://schemas.openxmlformats.org/officeDocument/2006/relationships" id="262" r:id="Ra8e9a097253a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8910a65c64055" /><Relationship Type="http://schemas.openxmlformats.org/officeDocument/2006/relationships/slide" Target="/ppt/slides/slide1.xml" Id="R84e92fd0563a4b88" /><Relationship Type="http://schemas.openxmlformats.org/officeDocument/2006/relationships/slide" Target="/ppt/slides/slide2.xml" Id="R4e4b10dbf7a04f40" /><Relationship Type="http://schemas.openxmlformats.org/officeDocument/2006/relationships/slide" Target="/ppt/slides/slide3.xml" Id="Rc671aebd4680422c" /><Relationship Type="http://schemas.openxmlformats.org/officeDocument/2006/relationships/slide" Target="/ppt/slides/slide4.xml" Id="R2af3c8d2cefa444b" /><Relationship Type="http://schemas.openxmlformats.org/officeDocument/2006/relationships/slide" Target="/ppt/slides/slide5.xml" Id="R63cb1eabb27a4475" /><Relationship Type="http://schemas.openxmlformats.org/officeDocument/2006/relationships/slide" Target="/ppt/slides/slide6.xml" Id="R50fcb5c686f9464a" /><Relationship Type="http://schemas.openxmlformats.org/officeDocument/2006/relationships/slide" Target="/ppt/slides/slide7.xml" Id="Ra8e9a097253a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9767616f84b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84a9910ed4db8" /><Relationship Type="http://schemas.openxmlformats.org/officeDocument/2006/relationships/theme" Target="/ppt/slideMasters/theme/theme1.xml" Id="Rec3c0a8cefc5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384a9910ed4d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41ec1d54c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e6ddd15eb4a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b189213bd42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53812c4c6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aa7763151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45b5420ab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a0ef6732c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