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5a51c2614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337dddec5d4c98"/>
  </p:sldMasterIdLst>
  <p:sldIdLst>
    <p:sldId xmlns:r="http://schemas.openxmlformats.org/officeDocument/2006/relationships" id="256" r:id="R04898dfd6a4f45fe"/>
    <p:sldId xmlns:r="http://schemas.openxmlformats.org/officeDocument/2006/relationships" id="257" r:id="R9812b827c32848b0"/>
    <p:sldId xmlns:r="http://schemas.openxmlformats.org/officeDocument/2006/relationships" id="258" r:id="Racf0e6abf4404f81"/>
    <p:sldId xmlns:r="http://schemas.openxmlformats.org/officeDocument/2006/relationships" id="259" r:id="R93ee950edb1a4d9f"/>
    <p:sldId xmlns:r="http://schemas.openxmlformats.org/officeDocument/2006/relationships" id="260" r:id="R71f4e34be0c743e3"/>
    <p:sldId xmlns:r="http://schemas.openxmlformats.org/officeDocument/2006/relationships" id="261" r:id="R825477bb070e4e66"/>
    <p:sldId xmlns:r="http://schemas.openxmlformats.org/officeDocument/2006/relationships" id="262" r:id="R5ffb38a1256e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37dddec5d4c98" /><Relationship Type="http://schemas.openxmlformats.org/officeDocument/2006/relationships/slide" Target="/ppt/slides/slide1.xml" Id="R04898dfd6a4f45fe" /><Relationship Type="http://schemas.openxmlformats.org/officeDocument/2006/relationships/slide" Target="/ppt/slides/slide2.xml" Id="R9812b827c32848b0" /><Relationship Type="http://schemas.openxmlformats.org/officeDocument/2006/relationships/slide" Target="/ppt/slides/slide3.xml" Id="Racf0e6abf4404f81" /><Relationship Type="http://schemas.openxmlformats.org/officeDocument/2006/relationships/slide" Target="/ppt/slides/slide4.xml" Id="R93ee950edb1a4d9f" /><Relationship Type="http://schemas.openxmlformats.org/officeDocument/2006/relationships/slide" Target="/ppt/slides/slide5.xml" Id="R71f4e34be0c743e3" /><Relationship Type="http://schemas.openxmlformats.org/officeDocument/2006/relationships/slide" Target="/ppt/slides/slide6.xml" Id="R825477bb070e4e66" /><Relationship Type="http://schemas.openxmlformats.org/officeDocument/2006/relationships/slide" Target="/ppt/slides/slide7.xml" Id="R5ffb38a1256e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414c0ff30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d429ad3d4a0c" /><Relationship Type="http://schemas.openxmlformats.org/officeDocument/2006/relationships/theme" Target="/ppt/slideMasters/theme/theme1.xml" Id="R3077c5f67cee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7d429ad3d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6880ad71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dd043f14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6363dc8c241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1caf84bce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7227d9a0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f4e768e5c40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f0682712f43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