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1f2c8fc42b47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dfce73f9a947c9"/>
  </p:sldMasterIdLst>
  <p:sldIdLst>
    <p:sldId xmlns:r="http://schemas.openxmlformats.org/officeDocument/2006/relationships" id="256" r:id="Rffea14cdcece4cfa"/>
    <p:sldId xmlns:r="http://schemas.openxmlformats.org/officeDocument/2006/relationships" id="257" r:id="Re3338644c74c4b75"/>
    <p:sldId xmlns:r="http://schemas.openxmlformats.org/officeDocument/2006/relationships" id="258" r:id="R65f68208e5ce41e9"/>
    <p:sldId xmlns:r="http://schemas.openxmlformats.org/officeDocument/2006/relationships" id="259" r:id="R3049b87589774385"/>
    <p:sldId xmlns:r="http://schemas.openxmlformats.org/officeDocument/2006/relationships" id="260" r:id="Rdbbea33400d44804"/>
    <p:sldId xmlns:r="http://schemas.openxmlformats.org/officeDocument/2006/relationships" id="261" r:id="Rbdc15c9c1c654d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dfce73f9a947c9" /><Relationship Type="http://schemas.openxmlformats.org/officeDocument/2006/relationships/slide" Target="/ppt/slides/slide1.xml" Id="Rffea14cdcece4cfa" /><Relationship Type="http://schemas.openxmlformats.org/officeDocument/2006/relationships/slide" Target="/ppt/slides/slide2.xml" Id="Re3338644c74c4b75" /><Relationship Type="http://schemas.openxmlformats.org/officeDocument/2006/relationships/slide" Target="/ppt/slides/slide3.xml" Id="R65f68208e5ce41e9" /><Relationship Type="http://schemas.openxmlformats.org/officeDocument/2006/relationships/slide" Target="/ppt/slides/slide4.xml" Id="R3049b87589774385" /><Relationship Type="http://schemas.openxmlformats.org/officeDocument/2006/relationships/slide" Target="/ppt/slides/slide5.xml" Id="Rdbbea33400d44804" /><Relationship Type="http://schemas.openxmlformats.org/officeDocument/2006/relationships/slide" Target="/ppt/slides/slide6.xml" Id="Rbdc15c9c1c654d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b146ff797349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f09f56c2d4c45" /><Relationship Type="http://schemas.openxmlformats.org/officeDocument/2006/relationships/theme" Target="/ppt/slideMasters/theme/theme1.xml" Id="R7bc29968712045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df09f56c2d4c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847e7b23949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335cba70a45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024da9f7144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5b996b27249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90ef429b843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27de7ccba41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ØYE REVISJON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 REVISJON ble etablert [år] og holder til i Eina.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2 418 350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2 133 676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2 132 914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−60 095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20 809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 Øye, Randi Øye, Teiterudbakken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2843 Eina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randi.oye@oyerevisjon.dk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www.oyerevisjon.no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962 583 024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