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150bd15272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e2d4e56264a93"/>
  </p:sldMasterIdLst>
  <p:sldIdLst>
    <p:sldId xmlns:r="http://schemas.openxmlformats.org/officeDocument/2006/relationships" id="256" r:id="R230da54572e149a1"/>
    <p:sldId xmlns:r="http://schemas.openxmlformats.org/officeDocument/2006/relationships" id="257" r:id="Rd56ef6d2ae6a4560"/>
    <p:sldId xmlns:r="http://schemas.openxmlformats.org/officeDocument/2006/relationships" id="258" r:id="R8f82f7f6e8b7411e"/>
    <p:sldId xmlns:r="http://schemas.openxmlformats.org/officeDocument/2006/relationships" id="259" r:id="R41dd4ec911e24770"/>
    <p:sldId xmlns:r="http://schemas.openxmlformats.org/officeDocument/2006/relationships" id="260" r:id="R547a8a62db5d4d35"/>
    <p:sldId xmlns:r="http://schemas.openxmlformats.org/officeDocument/2006/relationships" id="261" r:id="Ra40a1ce3afb8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e2d4e56264a93" /><Relationship Type="http://schemas.openxmlformats.org/officeDocument/2006/relationships/slide" Target="/ppt/slides/slide1.xml" Id="R230da54572e149a1" /><Relationship Type="http://schemas.openxmlformats.org/officeDocument/2006/relationships/slide" Target="/ppt/slides/slide2.xml" Id="Rd56ef6d2ae6a4560" /><Relationship Type="http://schemas.openxmlformats.org/officeDocument/2006/relationships/slide" Target="/ppt/slides/slide3.xml" Id="R8f82f7f6e8b7411e" /><Relationship Type="http://schemas.openxmlformats.org/officeDocument/2006/relationships/slide" Target="/ppt/slides/slide4.xml" Id="R41dd4ec911e24770" /><Relationship Type="http://schemas.openxmlformats.org/officeDocument/2006/relationships/slide" Target="/ppt/slides/slide5.xml" Id="R547a8a62db5d4d35" /><Relationship Type="http://schemas.openxmlformats.org/officeDocument/2006/relationships/slide" Target="/ppt/slides/slide6.xml" Id="Ra40a1ce3afb8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a02dde0e6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d28bec31e4a6e" /><Relationship Type="http://schemas.openxmlformats.org/officeDocument/2006/relationships/theme" Target="/ppt/slideMasters/theme/theme1.xml" Id="R2eea3b2a8bdb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d28bec31e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9b2e4d4c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3fb6e1c3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53927010a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051d624cb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fb87479ca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1afd88f7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