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a42d62ff7e40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a6840b1dac43fc"/>
  </p:sldMasterIdLst>
  <p:sldIdLst>
    <p:sldId xmlns:r="http://schemas.openxmlformats.org/officeDocument/2006/relationships" id="256" r:id="R0787dbbefdda4628"/>
    <p:sldId xmlns:r="http://schemas.openxmlformats.org/officeDocument/2006/relationships" id="257" r:id="R2528f2130ea84fbf"/>
    <p:sldId xmlns:r="http://schemas.openxmlformats.org/officeDocument/2006/relationships" id="258" r:id="Rb5c505dc6218404c"/>
    <p:sldId xmlns:r="http://schemas.openxmlformats.org/officeDocument/2006/relationships" id="259" r:id="R2f664b4c26f94c75"/>
    <p:sldId xmlns:r="http://schemas.openxmlformats.org/officeDocument/2006/relationships" id="260" r:id="R6436eef7ec9d4c07"/>
    <p:sldId xmlns:r="http://schemas.openxmlformats.org/officeDocument/2006/relationships" id="261" r:id="R96f2225e6b0843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a6840b1dac43fc" /><Relationship Type="http://schemas.openxmlformats.org/officeDocument/2006/relationships/slide" Target="/ppt/slides/slide1.xml" Id="R0787dbbefdda4628" /><Relationship Type="http://schemas.openxmlformats.org/officeDocument/2006/relationships/slide" Target="/ppt/slides/slide2.xml" Id="R2528f2130ea84fbf" /><Relationship Type="http://schemas.openxmlformats.org/officeDocument/2006/relationships/slide" Target="/ppt/slides/slide3.xml" Id="Rb5c505dc6218404c" /><Relationship Type="http://schemas.openxmlformats.org/officeDocument/2006/relationships/slide" Target="/ppt/slides/slide4.xml" Id="R2f664b4c26f94c75" /><Relationship Type="http://schemas.openxmlformats.org/officeDocument/2006/relationships/slide" Target="/ppt/slides/slide5.xml" Id="R6436eef7ec9d4c07" /><Relationship Type="http://schemas.openxmlformats.org/officeDocument/2006/relationships/slide" Target="/ppt/slides/slide6.xml" Id="R96f2225e6b0843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111ad06a244c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12c1ae7584912" /><Relationship Type="http://schemas.openxmlformats.org/officeDocument/2006/relationships/theme" Target="/ppt/slideMasters/theme/theme1.xml" Id="Rde375511780f4e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b12c1ae75849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1a6924b8248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9774b607642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f3c6c8e3840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d3e4fabae46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7c94cce224f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badd235154e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MIKAL GREGUSSEN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MIKAL GREGUSSEN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MIKAL GREGUSSEN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MIKAL GREGUSSEN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MIKAL GREGUSSEN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MIKAL GREGUSSEN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732 160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656 697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650 360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230 150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MIKAL GREGUSSEN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Rundhågen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9409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07 42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962 530 591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MIKAL GREGUSSEN</a:t>
            </a:r>
          </a:p>
        </p:txBody>
      </p:sp>
    </p:spTree>
  </p:cSld>
  <p:clrMapOvr>
    <a:masterClrMapping xmlns:a="http://schemas.openxmlformats.org/drawingml/2006/main"/>
  </p:clrMapOvr>
</p:sld>
</file>