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19e8828ca64d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276f4132474ea6"/>
  </p:sldMasterIdLst>
  <p:sldIdLst>
    <p:sldId xmlns:r="http://schemas.openxmlformats.org/officeDocument/2006/relationships" id="256" r:id="Rbfe483e725b644b6"/>
    <p:sldId xmlns:r="http://schemas.openxmlformats.org/officeDocument/2006/relationships" id="257" r:id="Rd57ac71591624c61"/>
    <p:sldId xmlns:r="http://schemas.openxmlformats.org/officeDocument/2006/relationships" id="258" r:id="Re29bd6e3c8d24826"/>
    <p:sldId xmlns:r="http://schemas.openxmlformats.org/officeDocument/2006/relationships" id="259" r:id="R79705e0a00264a6b"/>
    <p:sldId xmlns:r="http://schemas.openxmlformats.org/officeDocument/2006/relationships" id="260" r:id="Rc66b7aaf4af843b4"/>
    <p:sldId xmlns:r="http://schemas.openxmlformats.org/officeDocument/2006/relationships" id="261" r:id="Rc47b8d03a38f4b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276f4132474ea6" /><Relationship Type="http://schemas.openxmlformats.org/officeDocument/2006/relationships/slide" Target="/ppt/slides/slide1.xml" Id="Rbfe483e725b644b6" /><Relationship Type="http://schemas.openxmlformats.org/officeDocument/2006/relationships/slide" Target="/ppt/slides/slide2.xml" Id="Rd57ac71591624c61" /><Relationship Type="http://schemas.openxmlformats.org/officeDocument/2006/relationships/slide" Target="/ppt/slides/slide3.xml" Id="Re29bd6e3c8d24826" /><Relationship Type="http://schemas.openxmlformats.org/officeDocument/2006/relationships/slide" Target="/ppt/slides/slide4.xml" Id="R79705e0a00264a6b" /><Relationship Type="http://schemas.openxmlformats.org/officeDocument/2006/relationships/slide" Target="/ppt/slides/slide5.xml" Id="Rc66b7aaf4af843b4" /><Relationship Type="http://schemas.openxmlformats.org/officeDocument/2006/relationships/slide" Target="/ppt/slides/slide6.xml" Id="Rc47b8d03a38f4b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73293126e04e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53f762f594bf3" /><Relationship Type="http://schemas.openxmlformats.org/officeDocument/2006/relationships/theme" Target="/ppt/slideMasters/theme/theme1.xml" Id="Rb36f00b58eb948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f53f762f594b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48fae63f24c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41d575e9242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3eb9fa36f45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487efe3b94f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d130a181242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615ad18b643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HANNE CATHRINE STRØMBERG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HANNE CATHRINE STRØMBERG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CATHRINE STRØMBERG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HANNE CATHRINE STRØMBERG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HANNE CATHRINE STRØMBERG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HANNE CATHRINE STRØMBERG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1 978 850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1 673 923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1 673 923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299 160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397 990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HANNE CATHRINE STRØMBERG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hcs@christiania-revision.no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962 461 689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HANNE CATHRINE STRØMBERG</a:t>
            </a:r>
          </a:p>
        </p:txBody>
      </p:sp>
    </p:spTree>
  </p:cSld>
  <p:clrMapOvr>
    <a:masterClrMapping xmlns:a="http://schemas.openxmlformats.org/drawingml/2006/main"/>
  </p:clrMapOvr>
</p:sld>
</file>