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e6718f19ad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db3fb6b37467f"/>
  </p:sldMasterIdLst>
  <p:sldIdLst>
    <p:sldId xmlns:r="http://schemas.openxmlformats.org/officeDocument/2006/relationships" id="256" r:id="R0d5156d66ced46c9"/>
    <p:sldId xmlns:r="http://schemas.openxmlformats.org/officeDocument/2006/relationships" id="257" r:id="Ra85c03369316460f"/>
    <p:sldId xmlns:r="http://schemas.openxmlformats.org/officeDocument/2006/relationships" id="258" r:id="R420f7b1b70ce42ab"/>
    <p:sldId xmlns:r="http://schemas.openxmlformats.org/officeDocument/2006/relationships" id="259" r:id="Ra438cecbdc164344"/>
    <p:sldId xmlns:r="http://schemas.openxmlformats.org/officeDocument/2006/relationships" id="260" r:id="R7004205c758a4895"/>
    <p:sldId xmlns:r="http://schemas.openxmlformats.org/officeDocument/2006/relationships" id="261" r:id="R7e2ec57b454e4d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db3fb6b37467f" /><Relationship Type="http://schemas.openxmlformats.org/officeDocument/2006/relationships/slide" Target="/ppt/slides/slide1.xml" Id="R0d5156d66ced46c9" /><Relationship Type="http://schemas.openxmlformats.org/officeDocument/2006/relationships/slide" Target="/ppt/slides/slide2.xml" Id="Ra85c03369316460f" /><Relationship Type="http://schemas.openxmlformats.org/officeDocument/2006/relationships/slide" Target="/ppt/slides/slide3.xml" Id="R420f7b1b70ce42ab" /><Relationship Type="http://schemas.openxmlformats.org/officeDocument/2006/relationships/slide" Target="/ppt/slides/slide4.xml" Id="Ra438cecbdc164344" /><Relationship Type="http://schemas.openxmlformats.org/officeDocument/2006/relationships/slide" Target="/ppt/slides/slide5.xml" Id="R7004205c758a4895" /><Relationship Type="http://schemas.openxmlformats.org/officeDocument/2006/relationships/slide" Target="/ppt/slides/slide6.xml" Id="R7e2ec57b454e4d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dafed3b0042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f1d43108f4894" /><Relationship Type="http://schemas.openxmlformats.org/officeDocument/2006/relationships/theme" Target="/ppt/slideMasters/theme/theme1.xml" Id="Reb5baf59ce91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5f1d43108f48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2aede3043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fd6ed58054c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cd742aecc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c98fdeaf040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e5352a52a46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cc8880821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 KORS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 KORS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316 160 384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103 018 315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1 215 379 982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27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post@blakors.no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962 323 855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