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5ff5aefbf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754c77dff45ec"/>
  </p:sldMasterIdLst>
  <p:sldIdLst>
    <p:sldId xmlns:r="http://schemas.openxmlformats.org/officeDocument/2006/relationships" id="256" r:id="Rb4d7ad085f7e43b7"/>
    <p:sldId xmlns:r="http://schemas.openxmlformats.org/officeDocument/2006/relationships" id="257" r:id="R8a75010c2c0045a0"/>
    <p:sldId xmlns:r="http://schemas.openxmlformats.org/officeDocument/2006/relationships" id="258" r:id="R3f33907de6994852"/>
    <p:sldId xmlns:r="http://schemas.openxmlformats.org/officeDocument/2006/relationships" id="259" r:id="Rf32df8d2ba634a5c"/>
    <p:sldId xmlns:r="http://schemas.openxmlformats.org/officeDocument/2006/relationships" id="260" r:id="R4e912d933dc8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754c77dff45ec" /><Relationship Type="http://schemas.openxmlformats.org/officeDocument/2006/relationships/slide" Target="/ppt/slides/slide1.xml" Id="Rb4d7ad085f7e43b7" /><Relationship Type="http://schemas.openxmlformats.org/officeDocument/2006/relationships/slide" Target="/ppt/slides/slide2.xml" Id="R8a75010c2c0045a0" /><Relationship Type="http://schemas.openxmlformats.org/officeDocument/2006/relationships/slide" Target="/ppt/slides/slide3.xml" Id="R3f33907de6994852" /><Relationship Type="http://schemas.openxmlformats.org/officeDocument/2006/relationships/slide" Target="/ppt/slides/slide4.xml" Id="Rf32df8d2ba634a5c" /><Relationship Type="http://schemas.openxmlformats.org/officeDocument/2006/relationships/slide" Target="/ppt/slides/slide5.xml" Id="R4e912d933dc8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577738ae1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dc09f7f54599" /><Relationship Type="http://schemas.openxmlformats.org/officeDocument/2006/relationships/theme" Target="/ppt/slideMasters/theme/theme1.xml" Id="R3c7e009b0ec2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8dc09f7f5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c725d590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a52acf428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ea5d5ff8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254f143de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03ccfeead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SALANGEN KOMMUNE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17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961 416 388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