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d9f16460d40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ce3562219463f"/>
  </p:sldMasterIdLst>
  <p:sldIdLst>
    <p:sldId xmlns:r="http://schemas.openxmlformats.org/officeDocument/2006/relationships" id="256" r:id="R61b2b42d9f6443cf"/>
    <p:sldId xmlns:r="http://schemas.openxmlformats.org/officeDocument/2006/relationships" id="257" r:id="Rd4bd7a74b9ed46c6"/>
    <p:sldId xmlns:r="http://schemas.openxmlformats.org/officeDocument/2006/relationships" id="258" r:id="R7afc95a1a30e48b4"/>
    <p:sldId xmlns:r="http://schemas.openxmlformats.org/officeDocument/2006/relationships" id="259" r:id="R584488fadc82423f"/>
    <p:sldId xmlns:r="http://schemas.openxmlformats.org/officeDocument/2006/relationships" id="260" r:id="R9e533a94b0f9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ce3562219463f" /><Relationship Type="http://schemas.openxmlformats.org/officeDocument/2006/relationships/slide" Target="/ppt/slides/slide1.xml" Id="R61b2b42d9f6443cf" /><Relationship Type="http://schemas.openxmlformats.org/officeDocument/2006/relationships/slide" Target="/ppt/slides/slide2.xml" Id="Rd4bd7a74b9ed46c6" /><Relationship Type="http://schemas.openxmlformats.org/officeDocument/2006/relationships/slide" Target="/ppt/slides/slide3.xml" Id="R7afc95a1a30e48b4" /><Relationship Type="http://schemas.openxmlformats.org/officeDocument/2006/relationships/slide" Target="/ppt/slides/slide4.xml" Id="R584488fadc82423f" /><Relationship Type="http://schemas.openxmlformats.org/officeDocument/2006/relationships/slide" Target="/ppt/slides/slide5.xml" Id="R9e533a94b0f9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8a49aa0e5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0f45492824c6b" /><Relationship Type="http://schemas.openxmlformats.org/officeDocument/2006/relationships/theme" Target="/ppt/slideMasters/theme/theme1.xml" Id="Re932c96eb2454d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b0f45492824c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0862d442c48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f808c68014a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507c3460349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74dc167cf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c059446e84a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