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3e5f07b29b40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64766de9314a76"/>
  </p:sldMasterIdLst>
  <p:sldIdLst>
    <p:sldId xmlns:r="http://schemas.openxmlformats.org/officeDocument/2006/relationships" id="256" r:id="Rcf4f9f6d15d04dd4"/>
    <p:sldId xmlns:r="http://schemas.openxmlformats.org/officeDocument/2006/relationships" id="257" r:id="R9b40f009fa934fd2"/>
    <p:sldId xmlns:r="http://schemas.openxmlformats.org/officeDocument/2006/relationships" id="258" r:id="R5ff31f43fdf34d01"/>
    <p:sldId xmlns:r="http://schemas.openxmlformats.org/officeDocument/2006/relationships" id="259" r:id="Ra1e0bed0838442c8"/>
    <p:sldId xmlns:r="http://schemas.openxmlformats.org/officeDocument/2006/relationships" id="260" r:id="R7a72b45bd6bc4cbc"/>
    <p:sldId xmlns:r="http://schemas.openxmlformats.org/officeDocument/2006/relationships" id="261" r:id="R0f313af964cb4ea2"/>
    <p:sldId xmlns:r="http://schemas.openxmlformats.org/officeDocument/2006/relationships" id="262" r:id="R2cc1875830574c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64766de9314a76" /><Relationship Type="http://schemas.openxmlformats.org/officeDocument/2006/relationships/slide" Target="/ppt/slides/slide1.xml" Id="Rcf4f9f6d15d04dd4" /><Relationship Type="http://schemas.openxmlformats.org/officeDocument/2006/relationships/slide" Target="/ppt/slides/slide2.xml" Id="R9b40f009fa934fd2" /><Relationship Type="http://schemas.openxmlformats.org/officeDocument/2006/relationships/slide" Target="/ppt/slides/slide3.xml" Id="R5ff31f43fdf34d01" /><Relationship Type="http://schemas.openxmlformats.org/officeDocument/2006/relationships/slide" Target="/ppt/slides/slide4.xml" Id="Ra1e0bed0838442c8" /><Relationship Type="http://schemas.openxmlformats.org/officeDocument/2006/relationships/slide" Target="/ppt/slides/slide5.xml" Id="R7a72b45bd6bc4cbc" /><Relationship Type="http://schemas.openxmlformats.org/officeDocument/2006/relationships/slide" Target="/ppt/slides/slide6.xml" Id="R0f313af964cb4ea2" /><Relationship Type="http://schemas.openxmlformats.org/officeDocument/2006/relationships/slide" Target="/ppt/slides/slide7.xml" Id="R2cc1875830574c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0f4a18b46340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b40d0b83d440ed" /><Relationship Type="http://schemas.openxmlformats.org/officeDocument/2006/relationships/theme" Target="/ppt/slideMasters/theme/theme1.xml" Id="R06c68252ee534a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b40d0b83d440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8a50b4540840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1f967563944b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53edfaf6ce4f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584f6d535e4f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499f0d92714ab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2b105ffc8442c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8852a2996a46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LØKKEN KJØTT OG DAGLIGVARE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LØKKEN KJØTT OG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LØKKEN KJØTT OG DAGLIGVARE AS ble etablert [år] og holder til i Lena.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LØKKEN KJØTT OG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LØKKEN KJØTT OG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LØKKEN KJØTT OG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92 143 864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3 221 271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2 674 207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6 106 368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15 466 231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LØKKEN KJØTT OG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LØKKEN  –  52,0 %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LØKKEN  –  24,0 %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CATHRINE LØKKEN-FURULUND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KIM LØKKEN-FURULUND  –  12,0 %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LØKKEN KJØTT OG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Hauggata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2850 Lena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16 02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961 167 310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LØKKEN KJØTT OG DAGLIGVARE AS</a:t>
            </a:r>
          </a:p>
        </p:txBody>
      </p:sp>
    </p:spTree>
  </p:cSld>
  <p:clrMapOvr>
    <a:masterClrMapping xmlns:a="http://schemas.openxmlformats.org/drawingml/2006/main"/>
  </p:clrMapOvr>
</p:sld>
</file>