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f74182fe0946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3e8e2204984fa1"/>
  </p:sldMasterIdLst>
  <p:sldIdLst>
    <p:sldId xmlns:r="http://schemas.openxmlformats.org/officeDocument/2006/relationships" id="256" r:id="Rc7bd736ce8634b44"/>
    <p:sldId xmlns:r="http://schemas.openxmlformats.org/officeDocument/2006/relationships" id="257" r:id="R159dedf9e7aa4f54"/>
    <p:sldId xmlns:r="http://schemas.openxmlformats.org/officeDocument/2006/relationships" id="258" r:id="R1b2876317bfd4da2"/>
    <p:sldId xmlns:r="http://schemas.openxmlformats.org/officeDocument/2006/relationships" id="259" r:id="R1ddbc488e4664ca9"/>
    <p:sldId xmlns:r="http://schemas.openxmlformats.org/officeDocument/2006/relationships" id="260" r:id="Rc158fb14c59e4614"/>
    <p:sldId xmlns:r="http://schemas.openxmlformats.org/officeDocument/2006/relationships" id="261" r:id="Rd437ccb3f3df4e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3e8e2204984fa1" /><Relationship Type="http://schemas.openxmlformats.org/officeDocument/2006/relationships/slide" Target="/ppt/slides/slide1.xml" Id="Rc7bd736ce8634b44" /><Relationship Type="http://schemas.openxmlformats.org/officeDocument/2006/relationships/slide" Target="/ppt/slides/slide2.xml" Id="R159dedf9e7aa4f54" /><Relationship Type="http://schemas.openxmlformats.org/officeDocument/2006/relationships/slide" Target="/ppt/slides/slide3.xml" Id="R1b2876317bfd4da2" /><Relationship Type="http://schemas.openxmlformats.org/officeDocument/2006/relationships/slide" Target="/ppt/slides/slide4.xml" Id="R1ddbc488e4664ca9" /><Relationship Type="http://schemas.openxmlformats.org/officeDocument/2006/relationships/slide" Target="/ppt/slides/slide5.xml" Id="Rc158fb14c59e4614" /><Relationship Type="http://schemas.openxmlformats.org/officeDocument/2006/relationships/slide" Target="/ppt/slides/slide6.xml" Id="Rd437ccb3f3df4e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56126a93fa4f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11645b6d40437f" /><Relationship Type="http://schemas.openxmlformats.org/officeDocument/2006/relationships/theme" Target="/ppt/slideMasters/theme/theme1.xml" Id="R710358bb919743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11645b6d4043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fcdc16ded4d9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f00bbebed0493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b70a1774147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52b5f06164c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5de431a414a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1d1b297f7246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LØKKEN KJØTT OG DAGLIGVARE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Hauggata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2850 Lena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16 02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961 167 310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