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fb3857884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7a5ab6dfb4ffa"/>
  </p:sldMasterIdLst>
  <p:sldIdLst>
    <p:sldId xmlns:r="http://schemas.openxmlformats.org/officeDocument/2006/relationships" id="256" r:id="R01af8d3742234436"/>
    <p:sldId xmlns:r="http://schemas.openxmlformats.org/officeDocument/2006/relationships" id="257" r:id="R763f7228cafc4481"/>
    <p:sldId xmlns:r="http://schemas.openxmlformats.org/officeDocument/2006/relationships" id="258" r:id="R1c2011c90ea3498c"/>
    <p:sldId xmlns:r="http://schemas.openxmlformats.org/officeDocument/2006/relationships" id="259" r:id="Rf0bee45bfc964959"/>
    <p:sldId xmlns:r="http://schemas.openxmlformats.org/officeDocument/2006/relationships" id="260" r:id="R3b47a236800b49b8"/>
    <p:sldId xmlns:r="http://schemas.openxmlformats.org/officeDocument/2006/relationships" id="261" r:id="R0793a54d5ec54fac"/>
    <p:sldId xmlns:r="http://schemas.openxmlformats.org/officeDocument/2006/relationships" id="262" r:id="R9447bd53b9f949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7a5ab6dfb4ffa" /><Relationship Type="http://schemas.openxmlformats.org/officeDocument/2006/relationships/slide" Target="/ppt/slides/slide1.xml" Id="R01af8d3742234436" /><Relationship Type="http://schemas.openxmlformats.org/officeDocument/2006/relationships/slide" Target="/ppt/slides/slide2.xml" Id="R763f7228cafc4481" /><Relationship Type="http://schemas.openxmlformats.org/officeDocument/2006/relationships/slide" Target="/ppt/slides/slide3.xml" Id="R1c2011c90ea3498c" /><Relationship Type="http://schemas.openxmlformats.org/officeDocument/2006/relationships/slide" Target="/ppt/slides/slide4.xml" Id="Rf0bee45bfc964959" /><Relationship Type="http://schemas.openxmlformats.org/officeDocument/2006/relationships/slide" Target="/ppt/slides/slide5.xml" Id="R3b47a236800b49b8" /><Relationship Type="http://schemas.openxmlformats.org/officeDocument/2006/relationships/slide" Target="/ppt/slides/slide6.xml" Id="R0793a54d5ec54fac" /><Relationship Type="http://schemas.openxmlformats.org/officeDocument/2006/relationships/slide" Target="/ppt/slides/slide7.xml" Id="R9447bd53b9f949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47d865d6a41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a424a538a4f42" /><Relationship Type="http://schemas.openxmlformats.org/officeDocument/2006/relationships/theme" Target="/ppt/slideMasters/theme/theme1.xml" Id="R4184d2064147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ea424a538a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cf12376b446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c8ac365094f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29df1782546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555968c04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c9e69572b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2bb5fc0364e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0d316bb4742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SYSTEMS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855 752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906 140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MILE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Høgda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961 079 748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