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dc9932aebc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248160e17d4099"/>
  </p:sldMasterIdLst>
  <p:sldIdLst>
    <p:sldId xmlns:r="http://schemas.openxmlformats.org/officeDocument/2006/relationships" id="256" r:id="Rb7d70657d16a45cc"/>
    <p:sldId xmlns:r="http://schemas.openxmlformats.org/officeDocument/2006/relationships" id="257" r:id="R321800b435444f00"/>
    <p:sldId xmlns:r="http://schemas.openxmlformats.org/officeDocument/2006/relationships" id="258" r:id="R7dacf75dc7fa490d"/>
    <p:sldId xmlns:r="http://schemas.openxmlformats.org/officeDocument/2006/relationships" id="259" r:id="Reb9efac61fac4576"/>
    <p:sldId xmlns:r="http://schemas.openxmlformats.org/officeDocument/2006/relationships" id="260" r:id="R55eb9626140049ad"/>
    <p:sldId xmlns:r="http://schemas.openxmlformats.org/officeDocument/2006/relationships" id="261" r:id="R41aaed7e9e244b6a"/>
    <p:sldId xmlns:r="http://schemas.openxmlformats.org/officeDocument/2006/relationships" id="262" r:id="R55abd39e71da4f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48160e17d4099" /><Relationship Type="http://schemas.openxmlformats.org/officeDocument/2006/relationships/slide" Target="/ppt/slides/slide1.xml" Id="Rb7d70657d16a45cc" /><Relationship Type="http://schemas.openxmlformats.org/officeDocument/2006/relationships/slide" Target="/ppt/slides/slide2.xml" Id="R321800b435444f00" /><Relationship Type="http://schemas.openxmlformats.org/officeDocument/2006/relationships/slide" Target="/ppt/slides/slide3.xml" Id="R7dacf75dc7fa490d" /><Relationship Type="http://schemas.openxmlformats.org/officeDocument/2006/relationships/slide" Target="/ppt/slides/slide4.xml" Id="Reb9efac61fac4576" /><Relationship Type="http://schemas.openxmlformats.org/officeDocument/2006/relationships/slide" Target="/ppt/slides/slide5.xml" Id="R55eb9626140049ad" /><Relationship Type="http://schemas.openxmlformats.org/officeDocument/2006/relationships/slide" Target="/ppt/slides/slide6.xml" Id="R41aaed7e9e244b6a" /><Relationship Type="http://schemas.openxmlformats.org/officeDocument/2006/relationships/slide" Target="/ppt/slides/slide7.xml" Id="R55abd39e71da4f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186e4ddce4d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7789a8d6e4838" /><Relationship Type="http://schemas.openxmlformats.org/officeDocument/2006/relationships/theme" Target="/ppt/slideMasters/theme/theme1.xml" Id="R33d0c0cd88f244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07789a8d6e48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9a7f202924b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7006eb8264a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c8c1ef1084f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06387a6da45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b0f1e42e641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bd83b014f43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df2eadf5c41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31 343 114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332 783 339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343 610 007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HARALD NORDBREKKEN  –  66,9 %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ARE NORDBREKKEN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 NORDBREKKEN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960 812 042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