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ad4376cbc741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ab2c961e794a21"/>
  </p:sldMasterIdLst>
  <p:sldIdLst>
    <p:sldId xmlns:r="http://schemas.openxmlformats.org/officeDocument/2006/relationships" id="256" r:id="R7dbe2961327641ff"/>
    <p:sldId xmlns:r="http://schemas.openxmlformats.org/officeDocument/2006/relationships" id="257" r:id="R0cdbed81bee04206"/>
    <p:sldId xmlns:r="http://schemas.openxmlformats.org/officeDocument/2006/relationships" id="258" r:id="Rf6b625bbb06d4e95"/>
    <p:sldId xmlns:r="http://schemas.openxmlformats.org/officeDocument/2006/relationships" id="259" r:id="Rea9e1695553b4437"/>
    <p:sldId xmlns:r="http://schemas.openxmlformats.org/officeDocument/2006/relationships" id="260" r:id="R0c050a96725140b3"/>
    <p:sldId xmlns:r="http://schemas.openxmlformats.org/officeDocument/2006/relationships" id="261" r:id="Rcfe07b9e82364982"/>
    <p:sldId xmlns:r="http://schemas.openxmlformats.org/officeDocument/2006/relationships" id="262" r:id="R1b050e3db79640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ab2c961e794a21" /><Relationship Type="http://schemas.openxmlformats.org/officeDocument/2006/relationships/slide" Target="/ppt/slides/slide1.xml" Id="R7dbe2961327641ff" /><Relationship Type="http://schemas.openxmlformats.org/officeDocument/2006/relationships/slide" Target="/ppt/slides/slide2.xml" Id="R0cdbed81bee04206" /><Relationship Type="http://schemas.openxmlformats.org/officeDocument/2006/relationships/slide" Target="/ppt/slides/slide3.xml" Id="Rf6b625bbb06d4e95" /><Relationship Type="http://schemas.openxmlformats.org/officeDocument/2006/relationships/slide" Target="/ppt/slides/slide4.xml" Id="Rea9e1695553b4437" /><Relationship Type="http://schemas.openxmlformats.org/officeDocument/2006/relationships/slide" Target="/ppt/slides/slide5.xml" Id="R0c050a96725140b3" /><Relationship Type="http://schemas.openxmlformats.org/officeDocument/2006/relationships/slide" Target="/ppt/slides/slide6.xml" Id="Rcfe07b9e82364982" /><Relationship Type="http://schemas.openxmlformats.org/officeDocument/2006/relationships/slide" Target="/ppt/slides/slide7.xml" Id="R1b050e3db79640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2c3977a99f4f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68fe414664040" /><Relationship Type="http://schemas.openxmlformats.org/officeDocument/2006/relationships/theme" Target="/ppt/slideMasters/theme/theme1.xml" Id="R4737087aa31d4f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468fe4146640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d91d6b1374c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e022ea08840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df63ce58846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9ef8188774f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e16cdf8a447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bc30e0be045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dd2fccfd84f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SKIPTVET BLIKK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SKIPTVET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SKIPTVET BLIKK AS ble etablert [år] og holder til i Skiptvet.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SKIPTVET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SKIPTVET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SKIPTVET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53 706 194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2 454 678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4 508 708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32 553 926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43 584 892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SKIPTVET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SKIPTVET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TYREN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HAALAND KLIMA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SKIPTVET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1816 Skiptvet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80 82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firmapost@skiptvet-blikk.no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960 796 217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SKIPTVET BLIKK AS</a:t>
            </a:r>
          </a:p>
        </p:txBody>
      </p:sp>
    </p:spTree>
  </p:cSld>
  <p:clrMapOvr>
    <a:masterClrMapping xmlns:a="http://schemas.openxmlformats.org/drawingml/2006/main"/>
  </p:clrMapOvr>
</p:sld>
</file>