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0ed5b96ae44a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1baf82a38d410a"/>
  </p:sldMasterIdLst>
  <p:sldIdLst>
    <p:sldId xmlns:r="http://schemas.openxmlformats.org/officeDocument/2006/relationships" id="256" r:id="R4c6f16927fd44da5"/>
    <p:sldId xmlns:r="http://schemas.openxmlformats.org/officeDocument/2006/relationships" id="257" r:id="R59475570954b46d0"/>
    <p:sldId xmlns:r="http://schemas.openxmlformats.org/officeDocument/2006/relationships" id="258" r:id="R5c734d89862e4ef0"/>
    <p:sldId xmlns:r="http://schemas.openxmlformats.org/officeDocument/2006/relationships" id="259" r:id="R8cb3484cd7e84d61"/>
    <p:sldId xmlns:r="http://schemas.openxmlformats.org/officeDocument/2006/relationships" id="260" r:id="R94f9f78fbbc448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1baf82a38d410a" /><Relationship Type="http://schemas.openxmlformats.org/officeDocument/2006/relationships/slide" Target="/ppt/slides/slide1.xml" Id="R4c6f16927fd44da5" /><Relationship Type="http://schemas.openxmlformats.org/officeDocument/2006/relationships/slide" Target="/ppt/slides/slide2.xml" Id="R59475570954b46d0" /><Relationship Type="http://schemas.openxmlformats.org/officeDocument/2006/relationships/slide" Target="/ppt/slides/slide3.xml" Id="R5c734d89862e4ef0" /><Relationship Type="http://schemas.openxmlformats.org/officeDocument/2006/relationships/slide" Target="/ppt/slides/slide4.xml" Id="R8cb3484cd7e84d61" /><Relationship Type="http://schemas.openxmlformats.org/officeDocument/2006/relationships/slide" Target="/ppt/slides/slide5.xml" Id="R94f9f78fbbc448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62458b126a4d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d13db66584475" /><Relationship Type="http://schemas.openxmlformats.org/officeDocument/2006/relationships/theme" Target="/ppt/slideMasters/theme/theme1.xml" Id="R3c16470ac9f948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cd13db665844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f843881544c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08babc59a40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25c53ebfd46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1888d4d4e44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531e3ce66a4f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UNI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UNI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UNI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UNI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UNI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UNI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B7 Kontorsenter AS, Bogstadveien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09 56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uni@stiftelsen-uni.no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www.stiftelsen-uni.no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960 690 249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UNI</a:t>
            </a:r>
          </a:p>
        </p:txBody>
      </p:sp>
    </p:spTree>
  </p:cSld>
  <p:clrMapOvr>
    <a:masterClrMapping xmlns:a="http://schemas.openxmlformats.org/drawingml/2006/main"/>
  </p:clrMapOvr>
</p:sld>
</file>