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800c2a716b40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8557dbd7964b75"/>
  </p:sldMasterIdLst>
  <p:sldIdLst>
    <p:sldId xmlns:r="http://schemas.openxmlformats.org/officeDocument/2006/relationships" id="256" r:id="Rfef93e4fe5344a9d"/>
    <p:sldId xmlns:r="http://schemas.openxmlformats.org/officeDocument/2006/relationships" id="257" r:id="R5086329488cd4577"/>
    <p:sldId xmlns:r="http://schemas.openxmlformats.org/officeDocument/2006/relationships" id="258" r:id="R3af6385bca684e72"/>
    <p:sldId xmlns:r="http://schemas.openxmlformats.org/officeDocument/2006/relationships" id="259" r:id="R1d397949cddc4362"/>
    <p:sldId xmlns:r="http://schemas.openxmlformats.org/officeDocument/2006/relationships" id="260" r:id="Rc38d246d943b431d"/>
    <p:sldId xmlns:r="http://schemas.openxmlformats.org/officeDocument/2006/relationships" id="261" r:id="R5d1d949abc1e47ff"/>
    <p:sldId xmlns:r="http://schemas.openxmlformats.org/officeDocument/2006/relationships" id="262" r:id="R7d2ef99e875b4c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8557dbd7964b75" /><Relationship Type="http://schemas.openxmlformats.org/officeDocument/2006/relationships/slide" Target="/ppt/slides/slide1.xml" Id="Rfef93e4fe5344a9d" /><Relationship Type="http://schemas.openxmlformats.org/officeDocument/2006/relationships/slide" Target="/ppt/slides/slide2.xml" Id="R5086329488cd4577" /><Relationship Type="http://schemas.openxmlformats.org/officeDocument/2006/relationships/slide" Target="/ppt/slides/slide3.xml" Id="R3af6385bca684e72" /><Relationship Type="http://schemas.openxmlformats.org/officeDocument/2006/relationships/slide" Target="/ppt/slides/slide4.xml" Id="R1d397949cddc4362" /><Relationship Type="http://schemas.openxmlformats.org/officeDocument/2006/relationships/slide" Target="/ppt/slides/slide5.xml" Id="Rc38d246d943b431d" /><Relationship Type="http://schemas.openxmlformats.org/officeDocument/2006/relationships/slide" Target="/ppt/slides/slide6.xml" Id="R5d1d949abc1e47ff" /><Relationship Type="http://schemas.openxmlformats.org/officeDocument/2006/relationships/slide" Target="/ppt/slides/slide7.xml" Id="R7d2ef99e875b4c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b6a49e211c49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a3eb6d4ee4b53" /><Relationship Type="http://schemas.openxmlformats.org/officeDocument/2006/relationships/theme" Target="/ppt/slideMasters/theme/theme1.xml" Id="Re5ca344ca1e24c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5a3eb6d4ee4b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f53d4625c44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deb61544843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90554ad344a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3f65607ca4d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5de7a045f45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272bfbe464a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3aaf8306841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HIS INVEST AS ble etablert [år] og holder til i His.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2 203 766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MATHIASSEN ANDERS ÅSMUND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Engeneveien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4817 His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960 658 949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