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3ee676fd5e6491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2fb3c45226e4f21"/>
  </p:sldMasterIdLst>
  <p:sldIdLst>
    <p:sldId xmlns:r="http://schemas.openxmlformats.org/officeDocument/2006/relationships" id="256" r:id="R1bcfdb49837645b4"/>
    <p:sldId xmlns:r="http://schemas.openxmlformats.org/officeDocument/2006/relationships" id="257" r:id="R184f35f207124fb4"/>
    <p:sldId xmlns:r="http://schemas.openxmlformats.org/officeDocument/2006/relationships" id="258" r:id="Rc3f28e592bbc4bb9"/>
    <p:sldId xmlns:r="http://schemas.openxmlformats.org/officeDocument/2006/relationships" id="259" r:id="R3ca84daf19224d47"/>
    <p:sldId xmlns:r="http://schemas.openxmlformats.org/officeDocument/2006/relationships" id="260" r:id="R6f5c565642524d89"/>
    <p:sldId xmlns:r="http://schemas.openxmlformats.org/officeDocument/2006/relationships" id="261" r:id="R46fafe68e7144c75"/>
    <p:sldId xmlns:r="http://schemas.openxmlformats.org/officeDocument/2006/relationships" id="262" r:id="R603f1422a77c47b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2fb3c45226e4f21" /><Relationship Type="http://schemas.openxmlformats.org/officeDocument/2006/relationships/slide" Target="/ppt/slides/slide1.xml" Id="R1bcfdb49837645b4" /><Relationship Type="http://schemas.openxmlformats.org/officeDocument/2006/relationships/slide" Target="/ppt/slides/slide2.xml" Id="R184f35f207124fb4" /><Relationship Type="http://schemas.openxmlformats.org/officeDocument/2006/relationships/slide" Target="/ppt/slides/slide3.xml" Id="Rc3f28e592bbc4bb9" /><Relationship Type="http://schemas.openxmlformats.org/officeDocument/2006/relationships/slide" Target="/ppt/slides/slide4.xml" Id="R3ca84daf19224d47" /><Relationship Type="http://schemas.openxmlformats.org/officeDocument/2006/relationships/slide" Target="/ppt/slides/slide5.xml" Id="R6f5c565642524d89" /><Relationship Type="http://schemas.openxmlformats.org/officeDocument/2006/relationships/slide" Target="/ppt/slides/slide6.xml" Id="R46fafe68e7144c75" /><Relationship Type="http://schemas.openxmlformats.org/officeDocument/2006/relationships/slide" Target="/ppt/slides/slide7.xml" Id="R603f1422a77c47b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4dc34bdf8124e5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825396a00e48ee" /><Relationship Type="http://schemas.openxmlformats.org/officeDocument/2006/relationships/theme" Target="/ppt/slideMasters/theme/theme1.xml" Id="Rdbffe7d55a8a403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7825396a00e48e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9a0ebb5f0345d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ee4f4f8f6848a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0bd2e3661d4c6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c23039cfae4b6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2a36943976465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074480b4cc44d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a1e99532144e8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GIGANTE HAVBRUK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GIGANTE HAVBRUK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GIGANTE HAVBRUK AS ble etablert [år] og holder til i Bodø.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GIGANTE HAVBRUK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GIGANTE HAVBRUK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GIGANTE HAVBRUK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−11 283 000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127 876 000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645 618 000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672 137 000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GIGANTE HAVBRUK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HILDE MANGSET LORENTSEN  –  26,4 %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KRISTIAN LORENTSEN  –  26,4 %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MORTEN LØVIK LORENTSEN  –  26,4 %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ARVE MOEN STORHOLM  –  9,9 %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LINDA HENRIETTE MOEN STORHOLM  –  9,9 %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HILDE MANGSET LORENTSEN  –  0,3 %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GIGANTE HAVBRUK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Sjøgata 21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8006 Bodø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75 54 18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960 513 002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GIGANTE HAVBRUK AS</a:t>
            </a:r>
          </a:p>
        </p:txBody>
      </p:sp>
    </p:spTree>
  </p:cSld>
  <p:clrMapOvr>
    <a:masterClrMapping xmlns:a="http://schemas.openxmlformats.org/drawingml/2006/main"/>
  </p:clrMapOvr>
</p:sld>
</file>