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c533972c4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649fa219a4ce9"/>
  </p:sldMasterIdLst>
  <p:sldIdLst>
    <p:sldId xmlns:r="http://schemas.openxmlformats.org/officeDocument/2006/relationships" id="256" r:id="R4cd9040427c048e9"/>
    <p:sldId xmlns:r="http://schemas.openxmlformats.org/officeDocument/2006/relationships" id="257" r:id="Rcfa84e31fd824cb4"/>
    <p:sldId xmlns:r="http://schemas.openxmlformats.org/officeDocument/2006/relationships" id="258" r:id="R64752e75a6dd4cf9"/>
    <p:sldId xmlns:r="http://schemas.openxmlformats.org/officeDocument/2006/relationships" id="259" r:id="R15a2068a9ba24eec"/>
    <p:sldId xmlns:r="http://schemas.openxmlformats.org/officeDocument/2006/relationships" id="260" r:id="R3e5b23506a59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649fa219a4ce9" /><Relationship Type="http://schemas.openxmlformats.org/officeDocument/2006/relationships/slide" Target="/ppt/slides/slide1.xml" Id="R4cd9040427c048e9" /><Relationship Type="http://schemas.openxmlformats.org/officeDocument/2006/relationships/slide" Target="/ppt/slides/slide2.xml" Id="Rcfa84e31fd824cb4" /><Relationship Type="http://schemas.openxmlformats.org/officeDocument/2006/relationships/slide" Target="/ppt/slides/slide3.xml" Id="R64752e75a6dd4cf9" /><Relationship Type="http://schemas.openxmlformats.org/officeDocument/2006/relationships/slide" Target="/ppt/slides/slide4.xml" Id="R15a2068a9ba24eec" /><Relationship Type="http://schemas.openxmlformats.org/officeDocument/2006/relationships/slide" Target="/ppt/slides/slide5.xml" Id="R3e5b23506a59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5fbbb5d10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98ea554cc4eed" /><Relationship Type="http://schemas.openxmlformats.org/officeDocument/2006/relationships/theme" Target="/ppt/slideMasters/theme/theme1.xml" Id="R7beed9f5261a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98ea554cc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8e01c19c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ee4b2c28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ab9669e5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8fef6e00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34201638c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