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ce12221b2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23e3ba67a4395"/>
  </p:sldMasterIdLst>
  <p:sldIdLst>
    <p:sldId xmlns:r="http://schemas.openxmlformats.org/officeDocument/2006/relationships" id="256" r:id="R70be84425d1d4eed"/>
    <p:sldId xmlns:r="http://schemas.openxmlformats.org/officeDocument/2006/relationships" id="257" r:id="Re94aa8da6caf45ca"/>
    <p:sldId xmlns:r="http://schemas.openxmlformats.org/officeDocument/2006/relationships" id="258" r:id="Rc18599032a884888"/>
    <p:sldId xmlns:r="http://schemas.openxmlformats.org/officeDocument/2006/relationships" id="259" r:id="R7553ffb9ad964a09"/>
    <p:sldId xmlns:r="http://schemas.openxmlformats.org/officeDocument/2006/relationships" id="260" r:id="R43ff271ce5424c5d"/>
    <p:sldId xmlns:r="http://schemas.openxmlformats.org/officeDocument/2006/relationships" id="261" r:id="R1c384a426cf14182"/>
    <p:sldId xmlns:r="http://schemas.openxmlformats.org/officeDocument/2006/relationships" id="262" r:id="R38c740fc64e5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23e3ba67a4395" /><Relationship Type="http://schemas.openxmlformats.org/officeDocument/2006/relationships/slide" Target="/ppt/slides/slide1.xml" Id="R70be84425d1d4eed" /><Relationship Type="http://schemas.openxmlformats.org/officeDocument/2006/relationships/slide" Target="/ppt/slides/slide2.xml" Id="Re94aa8da6caf45ca" /><Relationship Type="http://schemas.openxmlformats.org/officeDocument/2006/relationships/slide" Target="/ppt/slides/slide3.xml" Id="Rc18599032a884888" /><Relationship Type="http://schemas.openxmlformats.org/officeDocument/2006/relationships/slide" Target="/ppt/slides/slide4.xml" Id="R7553ffb9ad964a09" /><Relationship Type="http://schemas.openxmlformats.org/officeDocument/2006/relationships/slide" Target="/ppt/slides/slide5.xml" Id="R43ff271ce5424c5d" /><Relationship Type="http://schemas.openxmlformats.org/officeDocument/2006/relationships/slide" Target="/ppt/slides/slide6.xml" Id="R1c384a426cf14182" /><Relationship Type="http://schemas.openxmlformats.org/officeDocument/2006/relationships/slide" Target="/ppt/slides/slide7.xml" Id="R38c740fc64e5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e74004793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c1fa519b4d13" /><Relationship Type="http://schemas.openxmlformats.org/officeDocument/2006/relationships/theme" Target="/ppt/slideMasters/theme/theme1.xml" Id="R2deecf7397d4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1c1fa519b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96b51cab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ec4d4916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ca0f1b48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fb7abe10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ea8585fd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34399490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ccc88ba7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