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cb998e6bd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9d576f4a845fa"/>
  </p:sldMasterIdLst>
  <p:sldIdLst>
    <p:sldId xmlns:r="http://schemas.openxmlformats.org/officeDocument/2006/relationships" id="256" r:id="Rf1e6837699ff43e4"/>
    <p:sldId xmlns:r="http://schemas.openxmlformats.org/officeDocument/2006/relationships" id="257" r:id="Re34fe0a836c14a6e"/>
    <p:sldId xmlns:r="http://schemas.openxmlformats.org/officeDocument/2006/relationships" id="258" r:id="R113d02b0a4ec4adc"/>
    <p:sldId xmlns:r="http://schemas.openxmlformats.org/officeDocument/2006/relationships" id="259" r:id="R0067bcdb37cf4b0c"/>
    <p:sldId xmlns:r="http://schemas.openxmlformats.org/officeDocument/2006/relationships" id="260" r:id="R07e11f85d56944e6"/>
    <p:sldId xmlns:r="http://schemas.openxmlformats.org/officeDocument/2006/relationships" id="261" r:id="R6554bb033e2b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9d576f4a845fa" /><Relationship Type="http://schemas.openxmlformats.org/officeDocument/2006/relationships/slide" Target="/ppt/slides/slide1.xml" Id="Rf1e6837699ff43e4" /><Relationship Type="http://schemas.openxmlformats.org/officeDocument/2006/relationships/slide" Target="/ppt/slides/slide2.xml" Id="Re34fe0a836c14a6e" /><Relationship Type="http://schemas.openxmlformats.org/officeDocument/2006/relationships/slide" Target="/ppt/slides/slide3.xml" Id="R113d02b0a4ec4adc" /><Relationship Type="http://schemas.openxmlformats.org/officeDocument/2006/relationships/slide" Target="/ppt/slides/slide4.xml" Id="R0067bcdb37cf4b0c" /><Relationship Type="http://schemas.openxmlformats.org/officeDocument/2006/relationships/slide" Target="/ppt/slides/slide5.xml" Id="R07e11f85d56944e6" /><Relationship Type="http://schemas.openxmlformats.org/officeDocument/2006/relationships/slide" Target="/ppt/slides/slide6.xml" Id="R6554bb033e2b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1b8cb8c79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9f23ed8584910" /><Relationship Type="http://schemas.openxmlformats.org/officeDocument/2006/relationships/theme" Target="/ppt/slideMasters/theme/theme1.xml" Id="Rd221f8093dce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9f23ed858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f0aeb9b1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85514d02c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7fc3746de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90d2ff3f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86b3b56b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b06a2c9d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