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18c61c2d7443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ac4127e9e442ec"/>
  </p:sldMasterIdLst>
  <p:sldIdLst>
    <p:sldId xmlns:r="http://schemas.openxmlformats.org/officeDocument/2006/relationships" id="256" r:id="R146b4acf0d534c23"/>
    <p:sldId xmlns:r="http://schemas.openxmlformats.org/officeDocument/2006/relationships" id="257" r:id="Rfc2bbd75f4164964"/>
    <p:sldId xmlns:r="http://schemas.openxmlformats.org/officeDocument/2006/relationships" id="258" r:id="R4409ed37178e40a9"/>
    <p:sldId xmlns:r="http://schemas.openxmlformats.org/officeDocument/2006/relationships" id="259" r:id="Rf79446f3fbc94ff4"/>
    <p:sldId xmlns:r="http://schemas.openxmlformats.org/officeDocument/2006/relationships" id="260" r:id="R2c02c62a8b4a47c0"/>
    <p:sldId xmlns:r="http://schemas.openxmlformats.org/officeDocument/2006/relationships" id="261" r:id="Rac3e5fe04f02470f"/>
    <p:sldId xmlns:r="http://schemas.openxmlformats.org/officeDocument/2006/relationships" id="262" r:id="R72bd69618f5d47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c4127e9e442ec" /><Relationship Type="http://schemas.openxmlformats.org/officeDocument/2006/relationships/slide" Target="/ppt/slides/slide1.xml" Id="R146b4acf0d534c23" /><Relationship Type="http://schemas.openxmlformats.org/officeDocument/2006/relationships/slide" Target="/ppt/slides/slide2.xml" Id="Rfc2bbd75f4164964" /><Relationship Type="http://schemas.openxmlformats.org/officeDocument/2006/relationships/slide" Target="/ppt/slides/slide3.xml" Id="R4409ed37178e40a9" /><Relationship Type="http://schemas.openxmlformats.org/officeDocument/2006/relationships/slide" Target="/ppt/slides/slide4.xml" Id="Rf79446f3fbc94ff4" /><Relationship Type="http://schemas.openxmlformats.org/officeDocument/2006/relationships/slide" Target="/ppt/slides/slide5.xml" Id="R2c02c62a8b4a47c0" /><Relationship Type="http://schemas.openxmlformats.org/officeDocument/2006/relationships/slide" Target="/ppt/slides/slide6.xml" Id="Rac3e5fe04f02470f" /><Relationship Type="http://schemas.openxmlformats.org/officeDocument/2006/relationships/slide" Target="/ppt/slides/slide7.xml" Id="R72bd69618f5d47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67aada3aab4d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9c8febe944466" /><Relationship Type="http://schemas.openxmlformats.org/officeDocument/2006/relationships/theme" Target="/ppt/slideMasters/theme/theme1.xml" Id="Rd144784a8c3447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89c8febe9444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ba97694364d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ebcae161145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354e45ef74d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7eacb6d014d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a50e5b59446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bb427007b4f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41c03e3664f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21 796 800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7 863 057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6 447 234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6 583 401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16 446 962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MARTIN MICHELSEN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SYVER TØNNESEN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SKREIFJORD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RYPDAL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38 38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revisor@vekst-revisjon.no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www.vekst-revisjon.no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960 132 734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