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7c353c739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23cb991594c6a"/>
  </p:sldMasterIdLst>
  <p:sldIdLst>
    <p:sldId xmlns:r="http://schemas.openxmlformats.org/officeDocument/2006/relationships" id="256" r:id="Rd1cf0d6616e44903"/>
    <p:sldId xmlns:r="http://schemas.openxmlformats.org/officeDocument/2006/relationships" id="257" r:id="R81d7b956d7374edb"/>
    <p:sldId xmlns:r="http://schemas.openxmlformats.org/officeDocument/2006/relationships" id="258" r:id="Rd90bd3b13c554aa0"/>
    <p:sldId xmlns:r="http://schemas.openxmlformats.org/officeDocument/2006/relationships" id="259" r:id="Rf4f2808b38114d84"/>
    <p:sldId xmlns:r="http://schemas.openxmlformats.org/officeDocument/2006/relationships" id="260" r:id="R46faad4ff7184ca6"/>
    <p:sldId xmlns:r="http://schemas.openxmlformats.org/officeDocument/2006/relationships" id="261" r:id="R1bfa066818b4474c"/>
    <p:sldId xmlns:r="http://schemas.openxmlformats.org/officeDocument/2006/relationships" id="262" r:id="R839c4ae0797b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23cb991594c6a" /><Relationship Type="http://schemas.openxmlformats.org/officeDocument/2006/relationships/slide" Target="/ppt/slides/slide1.xml" Id="Rd1cf0d6616e44903" /><Relationship Type="http://schemas.openxmlformats.org/officeDocument/2006/relationships/slide" Target="/ppt/slides/slide2.xml" Id="R81d7b956d7374edb" /><Relationship Type="http://schemas.openxmlformats.org/officeDocument/2006/relationships/slide" Target="/ppt/slides/slide3.xml" Id="Rd90bd3b13c554aa0" /><Relationship Type="http://schemas.openxmlformats.org/officeDocument/2006/relationships/slide" Target="/ppt/slides/slide4.xml" Id="Rf4f2808b38114d84" /><Relationship Type="http://schemas.openxmlformats.org/officeDocument/2006/relationships/slide" Target="/ppt/slides/slide5.xml" Id="R46faad4ff7184ca6" /><Relationship Type="http://schemas.openxmlformats.org/officeDocument/2006/relationships/slide" Target="/ppt/slides/slide6.xml" Id="R1bfa066818b4474c" /><Relationship Type="http://schemas.openxmlformats.org/officeDocument/2006/relationships/slide" Target="/ppt/slides/slide7.xml" Id="R839c4ae0797b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eec807960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a20ceb314392" /><Relationship Type="http://schemas.openxmlformats.org/officeDocument/2006/relationships/theme" Target="/ppt/slideMasters/theme/theme1.xml" Id="Rdf8475f17548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ba20ceb31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c6d3b232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158babc0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1d1beb84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67560232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84879cea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cbf8ba1d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3fe88e54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