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3fa234dd1141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664d92999c4490"/>
  </p:sldMasterIdLst>
  <p:sldIdLst>
    <p:sldId xmlns:r="http://schemas.openxmlformats.org/officeDocument/2006/relationships" id="256" r:id="R25be4a835e064436"/>
    <p:sldId xmlns:r="http://schemas.openxmlformats.org/officeDocument/2006/relationships" id="257" r:id="R9d137921c85f48e2"/>
    <p:sldId xmlns:r="http://schemas.openxmlformats.org/officeDocument/2006/relationships" id="258" r:id="R87a8c28766484c88"/>
    <p:sldId xmlns:r="http://schemas.openxmlformats.org/officeDocument/2006/relationships" id="259" r:id="R7a00ae2aa6174b98"/>
    <p:sldId xmlns:r="http://schemas.openxmlformats.org/officeDocument/2006/relationships" id="260" r:id="R36fbb08a52a649f0"/>
    <p:sldId xmlns:r="http://schemas.openxmlformats.org/officeDocument/2006/relationships" id="261" r:id="R2f02f2a084c9433c"/>
    <p:sldId xmlns:r="http://schemas.openxmlformats.org/officeDocument/2006/relationships" id="262" r:id="R78e0fd10ac8343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64d92999c4490" /><Relationship Type="http://schemas.openxmlformats.org/officeDocument/2006/relationships/slide" Target="/ppt/slides/slide1.xml" Id="R25be4a835e064436" /><Relationship Type="http://schemas.openxmlformats.org/officeDocument/2006/relationships/slide" Target="/ppt/slides/slide2.xml" Id="R9d137921c85f48e2" /><Relationship Type="http://schemas.openxmlformats.org/officeDocument/2006/relationships/slide" Target="/ppt/slides/slide3.xml" Id="R87a8c28766484c88" /><Relationship Type="http://schemas.openxmlformats.org/officeDocument/2006/relationships/slide" Target="/ppt/slides/slide4.xml" Id="R7a00ae2aa6174b98" /><Relationship Type="http://schemas.openxmlformats.org/officeDocument/2006/relationships/slide" Target="/ppt/slides/slide5.xml" Id="R36fbb08a52a649f0" /><Relationship Type="http://schemas.openxmlformats.org/officeDocument/2006/relationships/slide" Target="/ppt/slides/slide6.xml" Id="R2f02f2a084c9433c" /><Relationship Type="http://schemas.openxmlformats.org/officeDocument/2006/relationships/slide" Target="/ppt/slides/slide7.xml" Id="R78e0fd10ac8343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4f7f82d2c545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f5a77e6554cf3" /><Relationship Type="http://schemas.openxmlformats.org/officeDocument/2006/relationships/theme" Target="/ppt/slideMasters/theme/theme1.xml" Id="R8a4013f1119d4a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ff5a77e6554c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af27f3e7d43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ad655b6f148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76eb56b7b42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e69d75be048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3c3fd79334f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6bd32671b40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d5d233cd846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FRES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−1 967 607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31 267 838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175 088 018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219 813 404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SKARSTEIN FREDERIK W L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JUX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MARS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frederik@fres.as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www.fossenutvikling.no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959 551 979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