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67b828bf604c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4d19e9d81b42d5"/>
  </p:sldMasterIdLst>
  <p:sldIdLst>
    <p:sldId xmlns:r="http://schemas.openxmlformats.org/officeDocument/2006/relationships" id="256" r:id="R059c4d3f0fbf42cc"/>
    <p:sldId xmlns:r="http://schemas.openxmlformats.org/officeDocument/2006/relationships" id="257" r:id="Rcc6881c753584e19"/>
    <p:sldId xmlns:r="http://schemas.openxmlformats.org/officeDocument/2006/relationships" id="258" r:id="R801168b6b1ec490b"/>
    <p:sldId xmlns:r="http://schemas.openxmlformats.org/officeDocument/2006/relationships" id="259" r:id="Rc2136ba88717431a"/>
    <p:sldId xmlns:r="http://schemas.openxmlformats.org/officeDocument/2006/relationships" id="260" r:id="R0b741ced608345b9"/>
    <p:sldId xmlns:r="http://schemas.openxmlformats.org/officeDocument/2006/relationships" id="261" r:id="R22709af607234b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4d19e9d81b42d5" /><Relationship Type="http://schemas.openxmlformats.org/officeDocument/2006/relationships/slide" Target="/ppt/slides/slide1.xml" Id="R059c4d3f0fbf42cc" /><Relationship Type="http://schemas.openxmlformats.org/officeDocument/2006/relationships/slide" Target="/ppt/slides/slide2.xml" Id="Rcc6881c753584e19" /><Relationship Type="http://schemas.openxmlformats.org/officeDocument/2006/relationships/slide" Target="/ppt/slides/slide3.xml" Id="R801168b6b1ec490b" /><Relationship Type="http://schemas.openxmlformats.org/officeDocument/2006/relationships/slide" Target="/ppt/slides/slide4.xml" Id="Rc2136ba88717431a" /><Relationship Type="http://schemas.openxmlformats.org/officeDocument/2006/relationships/slide" Target="/ppt/slides/slide5.xml" Id="R0b741ced608345b9" /><Relationship Type="http://schemas.openxmlformats.org/officeDocument/2006/relationships/slide" Target="/ppt/slides/slide6.xml" Id="R22709af607234b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28f0ab55a345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0776249f3471f" /><Relationship Type="http://schemas.openxmlformats.org/officeDocument/2006/relationships/theme" Target="/ppt/slideMasters/theme/theme1.xml" Id="R04f189bd1f884c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20776249f347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2a1a78e8a40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3579243fe4f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9ce7a7b6f4c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3f92767e74c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73612f98f49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2d65233914e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3530 Røyse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frederik@fres.as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www.fossenutvikling.no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959 551 979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