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9b48ff41f74f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c9f52163f04351"/>
  </p:sldMasterIdLst>
  <p:sldIdLst>
    <p:sldId xmlns:r="http://schemas.openxmlformats.org/officeDocument/2006/relationships" id="256" r:id="Rba2d3e4de7664c1e"/>
    <p:sldId xmlns:r="http://schemas.openxmlformats.org/officeDocument/2006/relationships" id="257" r:id="Rcba82e4d0ded4148"/>
    <p:sldId xmlns:r="http://schemas.openxmlformats.org/officeDocument/2006/relationships" id="258" r:id="R90af65759af54548"/>
    <p:sldId xmlns:r="http://schemas.openxmlformats.org/officeDocument/2006/relationships" id="259" r:id="Rec4ebfa3b1a84830"/>
    <p:sldId xmlns:r="http://schemas.openxmlformats.org/officeDocument/2006/relationships" id="260" r:id="R9ad2ca90a51a4c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9f52163f04351" /><Relationship Type="http://schemas.openxmlformats.org/officeDocument/2006/relationships/slide" Target="/ppt/slides/slide1.xml" Id="Rba2d3e4de7664c1e" /><Relationship Type="http://schemas.openxmlformats.org/officeDocument/2006/relationships/slide" Target="/ppt/slides/slide2.xml" Id="Rcba82e4d0ded4148" /><Relationship Type="http://schemas.openxmlformats.org/officeDocument/2006/relationships/slide" Target="/ppt/slides/slide3.xml" Id="R90af65759af54548" /><Relationship Type="http://schemas.openxmlformats.org/officeDocument/2006/relationships/slide" Target="/ppt/slides/slide4.xml" Id="Rec4ebfa3b1a84830" /><Relationship Type="http://schemas.openxmlformats.org/officeDocument/2006/relationships/slide" Target="/ppt/slides/slide5.xml" Id="R9ad2ca90a51a4c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7003b0de84b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270beb37d45a6" /><Relationship Type="http://schemas.openxmlformats.org/officeDocument/2006/relationships/theme" Target="/ppt/slideMasters/theme/theme1.xml" Id="Rd94ed3c2ed8044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c270beb37d45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97e0bbb7a4b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34a8511994b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378a5d2a744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3270a00a04b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3c69dada948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LAVANGEN KOMMUNE LOABÁGA SUOHKAN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LAVANGEN KOMMUNE LOABÁGA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LAVANGEN KOMMUNE LOABÁGA SUOHKAN ble etablert [år] og holder til i Tennevoll.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LAVANGEN KOMMUNE LOABÁGA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LAVANGEN KOMMUNE LOABÁGA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LAVANGEN KOMMUNE LOABÁGA SUOHKAN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9357 Tennevoll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17 65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post@lavangen.kommune.no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www.lavangen.kommune.no/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959 469 881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LAVANGEN KOMMUNE LOABÁGA SUOHKAN</a:t>
            </a:r>
          </a:p>
        </p:txBody>
      </p:sp>
    </p:spTree>
  </p:cSld>
  <p:clrMapOvr>
    <a:masterClrMapping xmlns:a="http://schemas.openxmlformats.org/drawingml/2006/main"/>
  </p:clrMapOvr>
</p:sld>
</file>