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dcf2fb075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ef57796084cd5"/>
  </p:sldMasterIdLst>
  <p:sldIdLst>
    <p:sldId xmlns:r="http://schemas.openxmlformats.org/officeDocument/2006/relationships" id="256" r:id="Ra51e2f2538f44e8c"/>
    <p:sldId xmlns:r="http://schemas.openxmlformats.org/officeDocument/2006/relationships" id="257" r:id="R5454973143554e5c"/>
    <p:sldId xmlns:r="http://schemas.openxmlformats.org/officeDocument/2006/relationships" id="258" r:id="R471f29782cd14b39"/>
    <p:sldId xmlns:r="http://schemas.openxmlformats.org/officeDocument/2006/relationships" id="259" r:id="R6dd6058b2ce640f0"/>
    <p:sldId xmlns:r="http://schemas.openxmlformats.org/officeDocument/2006/relationships" id="260" r:id="Rebf7f6f6a73a4909"/>
    <p:sldId xmlns:r="http://schemas.openxmlformats.org/officeDocument/2006/relationships" id="261" r:id="Re27a88a2e3b04fa5"/>
    <p:sldId xmlns:r="http://schemas.openxmlformats.org/officeDocument/2006/relationships" id="262" r:id="Rce25a3c88ee1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ef57796084cd5" /><Relationship Type="http://schemas.openxmlformats.org/officeDocument/2006/relationships/slide" Target="/ppt/slides/slide1.xml" Id="Ra51e2f2538f44e8c" /><Relationship Type="http://schemas.openxmlformats.org/officeDocument/2006/relationships/slide" Target="/ppt/slides/slide2.xml" Id="R5454973143554e5c" /><Relationship Type="http://schemas.openxmlformats.org/officeDocument/2006/relationships/slide" Target="/ppt/slides/slide3.xml" Id="R471f29782cd14b39" /><Relationship Type="http://schemas.openxmlformats.org/officeDocument/2006/relationships/slide" Target="/ppt/slides/slide4.xml" Id="R6dd6058b2ce640f0" /><Relationship Type="http://schemas.openxmlformats.org/officeDocument/2006/relationships/slide" Target="/ppt/slides/slide5.xml" Id="Rebf7f6f6a73a4909" /><Relationship Type="http://schemas.openxmlformats.org/officeDocument/2006/relationships/slide" Target="/ppt/slides/slide6.xml" Id="Re27a88a2e3b04fa5" /><Relationship Type="http://schemas.openxmlformats.org/officeDocument/2006/relationships/slide" Target="/ppt/slides/slide7.xml" Id="Rce25a3c88ee1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12376bd3d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c48cfd7414311" /><Relationship Type="http://schemas.openxmlformats.org/officeDocument/2006/relationships/theme" Target="/ppt/slideMasters/theme/theme1.xml" Id="R6cdb2ffa320c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c48cfd741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49ade4d7d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062af24bf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9e409ee66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2d1467f9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958f018114e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72f63123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437557919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7 587 321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