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791c7acc33a42c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d9439f9e4f54ce4"/>
  </p:sldMasterIdLst>
  <p:sldIdLst>
    <p:sldId xmlns:r="http://schemas.openxmlformats.org/officeDocument/2006/relationships" id="256" r:id="Redf88bd21a6048b6"/>
    <p:sldId xmlns:r="http://schemas.openxmlformats.org/officeDocument/2006/relationships" id="257" r:id="R076b9132f2504e97"/>
    <p:sldId xmlns:r="http://schemas.openxmlformats.org/officeDocument/2006/relationships" id="258" r:id="R7728f23661bd4572"/>
    <p:sldId xmlns:r="http://schemas.openxmlformats.org/officeDocument/2006/relationships" id="259" r:id="R605367a79b9049bd"/>
    <p:sldId xmlns:r="http://schemas.openxmlformats.org/officeDocument/2006/relationships" id="260" r:id="Rf165788e548a4e95"/>
    <p:sldId xmlns:r="http://schemas.openxmlformats.org/officeDocument/2006/relationships" id="261" r:id="Rb5de8462b3184f62"/>
    <p:sldId xmlns:r="http://schemas.openxmlformats.org/officeDocument/2006/relationships" id="262" r:id="R2b82510ee3db431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d9439f9e4f54ce4" /><Relationship Type="http://schemas.openxmlformats.org/officeDocument/2006/relationships/slide" Target="/ppt/slides/slide1.xml" Id="Redf88bd21a6048b6" /><Relationship Type="http://schemas.openxmlformats.org/officeDocument/2006/relationships/slide" Target="/ppt/slides/slide2.xml" Id="R076b9132f2504e97" /><Relationship Type="http://schemas.openxmlformats.org/officeDocument/2006/relationships/slide" Target="/ppt/slides/slide3.xml" Id="R7728f23661bd4572" /><Relationship Type="http://schemas.openxmlformats.org/officeDocument/2006/relationships/slide" Target="/ppt/slides/slide4.xml" Id="R605367a79b9049bd" /><Relationship Type="http://schemas.openxmlformats.org/officeDocument/2006/relationships/slide" Target="/ppt/slides/slide5.xml" Id="Rf165788e548a4e95" /><Relationship Type="http://schemas.openxmlformats.org/officeDocument/2006/relationships/slide" Target="/ppt/slides/slide6.xml" Id="Rb5de8462b3184f62" /><Relationship Type="http://schemas.openxmlformats.org/officeDocument/2006/relationships/slide" Target="/ppt/slides/slide7.xml" Id="R2b82510ee3db431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ba4c4690eac4c2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306560453242e3" /><Relationship Type="http://schemas.openxmlformats.org/officeDocument/2006/relationships/theme" Target="/ppt/slideMasters/theme/theme1.xml" Id="R02ff3116c73e44a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3306560453242e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9d5a4ac6d9451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2a9a433ca54f2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aceb874ce041f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1ebe151fe0451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0ce8f384b5476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9d4da8566f4f5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e6ddd3453846b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BLAKER REGNSKAPSKONTOR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BLAKER REGNSKAPSKONTOR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BLAKER REGNSKAPSKONTOR AS ble etablert [år] og holder til i Blaker.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BLAKER REGNSKAPSKONTOR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BLAKER REGNSKAPSKONTOR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BLAKER REGNSKAPSKONTOR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11 080 679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1 457 976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1 207 900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2 935 736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5 054 098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BLAKER REGNSKAPSKONTOR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BERGJA INVEST DA  –  55,0 %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SVERRE GUNNAR INGJER  –  23,0 %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ANDRÉ ROSETH MAGNUSSEN  –  22,0 %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BLAKER REGNSKAPSKONTOR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Svarstadveien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1925 Blaker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63 86 60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959 095 086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BLAKER REGNSKAPSKONTOR AS</a:t>
            </a:r>
          </a:p>
        </p:txBody>
      </p:sp>
    </p:spTree>
  </p:cSld>
  <p:clrMapOvr>
    <a:masterClrMapping xmlns:a="http://schemas.openxmlformats.org/drawingml/2006/main"/>
  </p:clrMapOvr>
</p:sld>
</file>