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d0f2913b624a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185c8053a443ac"/>
  </p:sldMasterIdLst>
  <p:sldIdLst>
    <p:sldId xmlns:r="http://schemas.openxmlformats.org/officeDocument/2006/relationships" id="256" r:id="Re2cea54e8d03499f"/>
    <p:sldId xmlns:r="http://schemas.openxmlformats.org/officeDocument/2006/relationships" id="257" r:id="Rccc39914a3364b2d"/>
    <p:sldId xmlns:r="http://schemas.openxmlformats.org/officeDocument/2006/relationships" id="258" r:id="Rc4838fada17f474e"/>
    <p:sldId xmlns:r="http://schemas.openxmlformats.org/officeDocument/2006/relationships" id="259" r:id="R1eebd84540a04745"/>
    <p:sldId xmlns:r="http://schemas.openxmlformats.org/officeDocument/2006/relationships" id="260" r:id="R73a7e99e9f38478f"/>
    <p:sldId xmlns:r="http://schemas.openxmlformats.org/officeDocument/2006/relationships" id="261" r:id="R0597929cae2a43b1"/>
    <p:sldId xmlns:r="http://schemas.openxmlformats.org/officeDocument/2006/relationships" id="262" r:id="R490500c751444f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185c8053a443ac" /><Relationship Type="http://schemas.openxmlformats.org/officeDocument/2006/relationships/slide" Target="/ppt/slides/slide1.xml" Id="Re2cea54e8d03499f" /><Relationship Type="http://schemas.openxmlformats.org/officeDocument/2006/relationships/slide" Target="/ppt/slides/slide2.xml" Id="Rccc39914a3364b2d" /><Relationship Type="http://schemas.openxmlformats.org/officeDocument/2006/relationships/slide" Target="/ppt/slides/slide3.xml" Id="Rc4838fada17f474e" /><Relationship Type="http://schemas.openxmlformats.org/officeDocument/2006/relationships/slide" Target="/ppt/slides/slide4.xml" Id="R1eebd84540a04745" /><Relationship Type="http://schemas.openxmlformats.org/officeDocument/2006/relationships/slide" Target="/ppt/slides/slide5.xml" Id="R73a7e99e9f38478f" /><Relationship Type="http://schemas.openxmlformats.org/officeDocument/2006/relationships/slide" Target="/ppt/slides/slide6.xml" Id="R0597929cae2a43b1" /><Relationship Type="http://schemas.openxmlformats.org/officeDocument/2006/relationships/slide" Target="/ppt/slides/slide7.xml" Id="R490500c751444f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2504e658d24c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abdc08a4f4f78" /><Relationship Type="http://schemas.openxmlformats.org/officeDocument/2006/relationships/theme" Target="/ppt/slideMasters/theme/theme1.xml" Id="Rb8e23c2efb9b49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dabdc08a4f4f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facac54a044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39bc1b8e147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20d893b0f4d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57493111142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e1b6686174f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59663a4bc49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997ecc12644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CORTEX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CORTEX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CORTEX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CORTEX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CORTEX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CORTEX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−5 777 504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290 911 864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886 709 285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920 200 914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CORTEX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HELLAND LILLEBØ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BIRGITTE JUDITH LILLEBØ SANDVOLD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PALMAR LILLEBØ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AUDUN LILLEBØ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PER-CHRISTIAN KROEPELIEN LILLEBØ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CORTEX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Skysstasjon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958 990 200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CORTEX AS</a:t>
            </a:r>
          </a:p>
        </p:txBody>
      </p:sp>
    </p:spTree>
  </p:cSld>
  <p:clrMapOvr>
    <a:masterClrMapping xmlns:a="http://schemas.openxmlformats.org/drawingml/2006/main"/>
  </p:clrMapOvr>
</p:sld>
</file>