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d3472685cc41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00a097939f4b99"/>
  </p:sldMasterIdLst>
  <p:sldIdLst>
    <p:sldId xmlns:r="http://schemas.openxmlformats.org/officeDocument/2006/relationships" id="256" r:id="R2a3573f1525d4556"/>
    <p:sldId xmlns:r="http://schemas.openxmlformats.org/officeDocument/2006/relationships" id="257" r:id="Rb7f33e327f7441e1"/>
    <p:sldId xmlns:r="http://schemas.openxmlformats.org/officeDocument/2006/relationships" id="258" r:id="R23b8f40bf4c5492e"/>
    <p:sldId xmlns:r="http://schemas.openxmlformats.org/officeDocument/2006/relationships" id="259" r:id="R8053bad97ae54cfc"/>
    <p:sldId xmlns:r="http://schemas.openxmlformats.org/officeDocument/2006/relationships" id="260" r:id="R0f9fe8ce022b4381"/>
    <p:sldId xmlns:r="http://schemas.openxmlformats.org/officeDocument/2006/relationships" id="261" r:id="R7b1cba86d2244850"/>
    <p:sldId xmlns:r="http://schemas.openxmlformats.org/officeDocument/2006/relationships" id="262" r:id="R2ff09a092a9d4b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0a097939f4b99" /><Relationship Type="http://schemas.openxmlformats.org/officeDocument/2006/relationships/slide" Target="/ppt/slides/slide1.xml" Id="R2a3573f1525d4556" /><Relationship Type="http://schemas.openxmlformats.org/officeDocument/2006/relationships/slide" Target="/ppt/slides/slide2.xml" Id="Rb7f33e327f7441e1" /><Relationship Type="http://schemas.openxmlformats.org/officeDocument/2006/relationships/slide" Target="/ppt/slides/slide3.xml" Id="R23b8f40bf4c5492e" /><Relationship Type="http://schemas.openxmlformats.org/officeDocument/2006/relationships/slide" Target="/ppt/slides/slide4.xml" Id="R8053bad97ae54cfc" /><Relationship Type="http://schemas.openxmlformats.org/officeDocument/2006/relationships/slide" Target="/ppt/slides/slide5.xml" Id="R0f9fe8ce022b4381" /><Relationship Type="http://schemas.openxmlformats.org/officeDocument/2006/relationships/slide" Target="/ppt/slides/slide6.xml" Id="R7b1cba86d2244850" /><Relationship Type="http://schemas.openxmlformats.org/officeDocument/2006/relationships/slide" Target="/ppt/slides/slide7.xml" Id="R2ff09a092a9d4b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f5dc4742e48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618818841492c" /><Relationship Type="http://schemas.openxmlformats.org/officeDocument/2006/relationships/theme" Target="/ppt/slideMasters/theme/theme1.xml" Id="R0ac6cd442f3b47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961881884149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c0086e20041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a186be4fb46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b303cdd7b4d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c589abb2940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f18ff7ea940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e7c2720664e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b402412f34e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EIENDOM AS ble etablert [år] og holder til i Trones.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10 190 669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7892 Trones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74334255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958 437 021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