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0801e9339947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d8e3fc6e944867"/>
  </p:sldMasterIdLst>
  <p:sldIdLst>
    <p:sldId xmlns:r="http://schemas.openxmlformats.org/officeDocument/2006/relationships" id="256" r:id="Rabde49ca4e704255"/>
    <p:sldId xmlns:r="http://schemas.openxmlformats.org/officeDocument/2006/relationships" id="257" r:id="R8987d4377d0e4faf"/>
    <p:sldId xmlns:r="http://schemas.openxmlformats.org/officeDocument/2006/relationships" id="258" r:id="Rc0b021a4cd9c41de"/>
    <p:sldId xmlns:r="http://schemas.openxmlformats.org/officeDocument/2006/relationships" id="259" r:id="R76f9c529290a4ef5"/>
    <p:sldId xmlns:r="http://schemas.openxmlformats.org/officeDocument/2006/relationships" id="260" r:id="R250217b768b4465c"/>
    <p:sldId xmlns:r="http://schemas.openxmlformats.org/officeDocument/2006/relationships" id="261" r:id="Rb11c3ac4a6c94cfb"/>
    <p:sldId xmlns:r="http://schemas.openxmlformats.org/officeDocument/2006/relationships" id="262" r:id="R73021921cbe547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8e3fc6e944867" /><Relationship Type="http://schemas.openxmlformats.org/officeDocument/2006/relationships/slide" Target="/ppt/slides/slide1.xml" Id="Rabde49ca4e704255" /><Relationship Type="http://schemas.openxmlformats.org/officeDocument/2006/relationships/slide" Target="/ppt/slides/slide2.xml" Id="R8987d4377d0e4faf" /><Relationship Type="http://schemas.openxmlformats.org/officeDocument/2006/relationships/slide" Target="/ppt/slides/slide3.xml" Id="Rc0b021a4cd9c41de" /><Relationship Type="http://schemas.openxmlformats.org/officeDocument/2006/relationships/slide" Target="/ppt/slides/slide4.xml" Id="R76f9c529290a4ef5" /><Relationship Type="http://schemas.openxmlformats.org/officeDocument/2006/relationships/slide" Target="/ppt/slides/slide5.xml" Id="R250217b768b4465c" /><Relationship Type="http://schemas.openxmlformats.org/officeDocument/2006/relationships/slide" Target="/ppt/slides/slide6.xml" Id="Rb11c3ac4a6c94cfb" /><Relationship Type="http://schemas.openxmlformats.org/officeDocument/2006/relationships/slide" Target="/ppt/slides/slide7.xml" Id="R73021921cbe547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7faaabc2648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071272c0d429a" /><Relationship Type="http://schemas.openxmlformats.org/officeDocument/2006/relationships/theme" Target="/ppt/slideMasters/theme/theme1.xml" Id="Rf9406f1648e646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0071272c0d42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f719abad841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57206ce284a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88d2a04d04c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8e429dced46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83579024041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45ad7c38847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26839c7f848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NORSAGA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NORSAGA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1 704 016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6 501 594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 –  96,4 %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ØIVIND  –  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958 361 017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NORSAGA AS</a:t>
            </a:r>
          </a:p>
        </p:txBody>
      </p:sp>
    </p:spTree>
  </p:cSld>
  <p:clrMapOvr>
    <a:masterClrMapping xmlns:a="http://schemas.openxmlformats.org/drawingml/2006/main"/>
  </p:clrMapOvr>
</p:sld>
</file>