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3a3d5e513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b00899707462f"/>
  </p:sldMasterIdLst>
  <p:sldIdLst>
    <p:sldId xmlns:r="http://schemas.openxmlformats.org/officeDocument/2006/relationships" id="256" r:id="Re1fd1fd4651f4105"/>
    <p:sldId xmlns:r="http://schemas.openxmlformats.org/officeDocument/2006/relationships" id="257" r:id="R05d67c338e0d4354"/>
    <p:sldId xmlns:r="http://schemas.openxmlformats.org/officeDocument/2006/relationships" id="258" r:id="R3affcd5eb0094b4c"/>
    <p:sldId xmlns:r="http://schemas.openxmlformats.org/officeDocument/2006/relationships" id="259" r:id="Rf0f3875f49d345af"/>
    <p:sldId xmlns:r="http://schemas.openxmlformats.org/officeDocument/2006/relationships" id="260" r:id="R3235711c87b54782"/>
    <p:sldId xmlns:r="http://schemas.openxmlformats.org/officeDocument/2006/relationships" id="261" r:id="Rc4f59289519949da"/>
    <p:sldId xmlns:r="http://schemas.openxmlformats.org/officeDocument/2006/relationships" id="262" r:id="Rcfce9f4db121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b00899707462f" /><Relationship Type="http://schemas.openxmlformats.org/officeDocument/2006/relationships/slide" Target="/ppt/slides/slide1.xml" Id="Re1fd1fd4651f4105" /><Relationship Type="http://schemas.openxmlformats.org/officeDocument/2006/relationships/slide" Target="/ppt/slides/slide2.xml" Id="R05d67c338e0d4354" /><Relationship Type="http://schemas.openxmlformats.org/officeDocument/2006/relationships/slide" Target="/ppt/slides/slide3.xml" Id="R3affcd5eb0094b4c" /><Relationship Type="http://schemas.openxmlformats.org/officeDocument/2006/relationships/slide" Target="/ppt/slides/slide4.xml" Id="Rf0f3875f49d345af" /><Relationship Type="http://schemas.openxmlformats.org/officeDocument/2006/relationships/slide" Target="/ppt/slides/slide5.xml" Id="R3235711c87b54782" /><Relationship Type="http://schemas.openxmlformats.org/officeDocument/2006/relationships/slide" Target="/ppt/slides/slide6.xml" Id="Rc4f59289519949da" /><Relationship Type="http://schemas.openxmlformats.org/officeDocument/2006/relationships/slide" Target="/ppt/slides/slide7.xml" Id="Rcfce9f4db121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1e7e92c15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29b909e148b8" /><Relationship Type="http://schemas.openxmlformats.org/officeDocument/2006/relationships/theme" Target="/ppt/slideMasters/theme/theme1.xml" Id="R3670ee21f933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b29b909e1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279b4ab9b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04d2774f9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dd86eee5e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564a2c85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0ee26f51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c44159bc4d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c14d8f686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ALFSTAD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